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95" r:id="rId4"/>
  </p:sldMasterIdLst>
  <p:notesMasterIdLst>
    <p:notesMasterId r:id="rId42"/>
  </p:notesMasterIdLst>
  <p:handoutMasterIdLst>
    <p:handoutMasterId r:id="rId43"/>
  </p:handoutMasterIdLst>
  <p:sldIdLst>
    <p:sldId id="2147470579" r:id="rId5"/>
    <p:sldId id="2147470586" r:id="rId6"/>
    <p:sldId id="275" r:id="rId7"/>
    <p:sldId id="2147470582" r:id="rId8"/>
    <p:sldId id="2147470578" r:id="rId9"/>
    <p:sldId id="2147470587" r:id="rId10"/>
    <p:sldId id="2147470588" r:id="rId11"/>
    <p:sldId id="2147470589" r:id="rId12"/>
    <p:sldId id="2147470590" r:id="rId13"/>
    <p:sldId id="2147470592" r:id="rId14"/>
    <p:sldId id="2147470591" r:id="rId15"/>
    <p:sldId id="2147470595" r:id="rId16"/>
    <p:sldId id="2147470593" r:id="rId17"/>
    <p:sldId id="2147470594" r:id="rId18"/>
    <p:sldId id="2147470596" r:id="rId19"/>
    <p:sldId id="2147470598" r:id="rId20"/>
    <p:sldId id="2147470597" r:id="rId21"/>
    <p:sldId id="2147470599" r:id="rId22"/>
    <p:sldId id="2147470601" r:id="rId23"/>
    <p:sldId id="2147470600" r:id="rId24"/>
    <p:sldId id="2147470602" r:id="rId25"/>
    <p:sldId id="2147470603" r:id="rId26"/>
    <p:sldId id="2147470604" r:id="rId27"/>
    <p:sldId id="2147470605" r:id="rId28"/>
    <p:sldId id="2147470606" r:id="rId29"/>
    <p:sldId id="2147470607" r:id="rId30"/>
    <p:sldId id="2147470608" r:id="rId31"/>
    <p:sldId id="2147470609" r:id="rId32"/>
    <p:sldId id="2147470610" r:id="rId33"/>
    <p:sldId id="2147470611" r:id="rId34"/>
    <p:sldId id="2147470612" r:id="rId35"/>
    <p:sldId id="2147470613" r:id="rId36"/>
    <p:sldId id="2147470614" r:id="rId37"/>
    <p:sldId id="2147470616" r:id="rId38"/>
    <p:sldId id="2147470615" r:id="rId39"/>
    <p:sldId id="2147470583" r:id="rId40"/>
    <p:sldId id="2147470585" r:id="rId41"/>
  </p:sldIdLst>
  <p:sldSz cx="12188825"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999B"/>
    <a:srgbClr val="99999B"/>
    <a:srgbClr val="CC092F"/>
    <a:srgbClr val="E2E3E4"/>
    <a:srgbClr val="E68C28"/>
    <a:srgbClr val="FFFFFF"/>
    <a:srgbClr val="53565A"/>
    <a:srgbClr val="37FF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5479" autoAdjust="0"/>
  </p:normalViewPr>
  <p:slideViewPr>
    <p:cSldViewPr snapToGrid="0">
      <p:cViewPr varScale="1">
        <p:scale>
          <a:sx n="109" d="100"/>
          <a:sy n="109" d="100"/>
        </p:scale>
        <p:origin x="672" y="102"/>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119" d="100"/>
          <a:sy n="119" d="100"/>
        </p:scale>
        <p:origin x="4136" y="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t>7/24/2025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t>‹#›</a:t>
            </a:fld>
            <a:endParaRPr lang="en-US" dirty="0"/>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n-l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n-lt"/>
              </a:defRPr>
            </a:lvl1pPr>
          </a:lstStyle>
          <a:p>
            <a:fld id="{3CB6F0DB-E055-41D0-9102-627A646E4242}" type="datetimeFigureOut">
              <a:rPr lang="en-US" smtClean="0"/>
              <a:pPr/>
              <a:t>7/24/2025</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n-l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n-lt"/>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1</a:t>
            </a:fld>
            <a:endParaRPr lang="en-US"/>
          </a:p>
        </p:txBody>
      </p:sp>
    </p:spTree>
    <p:extLst>
      <p:ext uri="{BB962C8B-B14F-4D97-AF65-F5344CB8AC3E}">
        <p14:creationId xmlns:p14="http://schemas.microsoft.com/office/powerpoint/2010/main" val="369955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33b5f6dade8_0_4457:notes"/>
          <p:cNvSpPr txBox="1">
            <a:spLocks noGrp="1"/>
          </p:cNvSpPr>
          <p:nvPr>
            <p:ph type="body" idx="1"/>
          </p:nvPr>
        </p:nvSpPr>
        <p:spPr>
          <a:xfrm>
            <a:off x="457200" y="3810000"/>
            <a:ext cx="5943600" cy="4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4" name="Google Shape;3524;g33b5f6dade8_0_4457: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gradFill>
          <a:gsLst>
            <a:gs pos="13000">
              <a:srgbClr val="0036A4"/>
            </a:gs>
            <a:gs pos="0">
              <a:srgbClr val="005BF8"/>
            </a:gs>
            <a:gs pos="39000">
              <a:srgbClr val="001559"/>
            </a:gs>
          </a:gsLst>
          <a:lin ang="18900000" scaled="1"/>
        </a:gradFill>
        <a:effectLst/>
      </p:bgPr>
    </p:bg>
    <p:spTree>
      <p:nvGrpSpPr>
        <p:cNvPr id="1" name=""/>
        <p:cNvGrpSpPr/>
        <p:nvPr/>
      </p:nvGrpSpPr>
      <p:grpSpPr>
        <a:xfrm>
          <a:off x="0" y="0"/>
          <a:ext cx="0" cy="0"/>
          <a:chOff x="0" y="0"/>
          <a:chExt cx="0" cy="0"/>
        </a:xfrm>
      </p:grpSpPr>
      <p:pic>
        <p:nvPicPr>
          <p:cNvPr id="15" name="Picture 14" descr="A black background with blue dots&#10;&#10;Description automatically generated">
            <a:extLst>
              <a:ext uri="{FF2B5EF4-FFF2-40B4-BE49-F238E27FC236}">
                <a16:creationId xmlns:a16="http://schemas.microsoft.com/office/drawing/2014/main" id="{5CC20849-E2E6-10A4-A711-2E0232DECFC6}"/>
              </a:ext>
            </a:extLst>
          </p:cNvPr>
          <p:cNvPicPr>
            <a:picLocks noChangeAspect="1"/>
          </p:cNvPicPr>
          <p:nvPr userDrawn="1"/>
        </p:nvPicPr>
        <p:blipFill>
          <a:blip r:embed="rId2"/>
          <a:stretch>
            <a:fillRect/>
          </a:stretch>
        </p:blipFill>
        <p:spPr>
          <a:xfrm>
            <a:off x="-3178" y="0"/>
            <a:ext cx="12192003" cy="6858000"/>
          </a:xfrm>
          <a:prstGeom prst="rect">
            <a:avLst/>
          </a:prstGeom>
        </p:spPr>
      </p:pic>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pic>
        <p:nvPicPr>
          <p:cNvPr id="7" name="Graphic 6">
            <a:extLst>
              <a:ext uri="{FF2B5EF4-FFF2-40B4-BE49-F238E27FC236}">
                <a16:creationId xmlns:a16="http://schemas.microsoft.com/office/drawing/2014/main" id="{B03896D6-28A5-851C-E9C2-96D1118460FA}"/>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588494" y="608194"/>
            <a:ext cx="2797916" cy="368506"/>
          </a:xfrm>
          <a:prstGeom prst="rect">
            <a:avLst/>
          </a:prstGeom>
        </p:spPr>
      </p:pic>
      <p:sp>
        <p:nvSpPr>
          <p:cNvPr id="6" name="Click to edit Speaker Name ">
            <a:extLst>
              <a:ext uri="{FF2B5EF4-FFF2-40B4-BE49-F238E27FC236}">
                <a16:creationId xmlns:a16="http://schemas.microsoft.com/office/drawing/2014/main" id="{0D982685-BF5F-60FC-E5A7-7BE6E512CCF5}"/>
              </a:ext>
            </a:extLst>
          </p:cNvPr>
          <p:cNvSpPr>
            <a:spLocks noGrp="1"/>
          </p:cNvSpPr>
          <p:nvPr>
            <p:ph type="body" sz="quarter" idx="11" hasCustomPrompt="1"/>
          </p:nvPr>
        </p:nvSpPr>
        <p:spPr>
          <a:xfrm>
            <a:off x="588494" y="5145644"/>
            <a:ext cx="5505917" cy="355601"/>
          </a:xfrm>
        </p:spPr>
        <p:txBody>
          <a:bodyPr anchor="ctr"/>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solidFill>
                  <a:schemeClr val="bg1"/>
                </a:solidFill>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8" name="Click to edit role">
            <a:extLst>
              <a:ext uri="{FF2B5EF4-FFF2-40B4-BE49-F238E27FC236}">
                <a16:creationId xmlns:a16="http://schemas.microsoft.com/office/drawing/2014/main" id="{884BF703-E856-AE63-D420-3CA354BE77AC}"/>
              </a:ext>
            </a:extLst>
          </p:cNvPr>
          <p:cNvSpPr>
            <a:spLocks noGrp="1"/>
          </p:cNvSpPr>
          <p:nvPr>
            <p:ph type="body" sz="quarter" idx="12" hasCustomPrompt="1"/>
          </p:nvPr>
        </p:nvSpPr>
        <p:spPr>
          <a:xfrm>
            <a:off x="588494" y="5525699"/>
            <a:ext cx="5505917" cy="355601"/>
          </a:xfrm>
        </p:spPr>
        <p:txBody>
          <a:bodyPr anchor="ctr"/>
          <a:lstStyle>
            <a:lvl1pPr algn="l">
              <a:buNone/>
              <a:defRPr sz="1600">
                <a:solidFill>
                  <a:schemeClr val="bg1"/>
                </a:solidFill>
              </a:defRPr>
            </a:lvl1pPr>
          </a:lstStyle>
          <a:p>
            <a:pPr lvl="0"/>
            <a:r>
              <a:rPr lang="en-US" dirty="0"/>
              <a:t>Role / Division</a:t>
            </a:r>
          </a:p>
        </p:txBody>
      </p:sp>
      <p:sp>
        <p:nvSpPr>
          <p:cNvPr id="9" name="Click to edit role">
            <a:extLst>
              <a:ext uri="{FF2B5EF4-FFF2-40B4-BE49-F238E27FC236}">
                <a16:creationId xmlns:a16="http://schemas.microsoft.com/office/drawing/2014/main" id="{FF0F10F6-AE7E-4AD3-1013-9DD6E6760A15}"/>
              </a:ext>
            </a:extLst>
          </p:cNvPr>
          <p:cNvSpPr>
            <a:spLocks noGrp="1"/>
          </p:cNvSpPr>
          <p:nvPr>
            <p:ph type="body" sz="quarter" idx="14" hasCustomPrompt="1"/>
          </p:nvPr>
        </p:nvSpPr>
        <p:spPr>
          <a:xfrm>
            <a:off x="588494" y="5894205"/>
            <a:ext cx="5505917" cy="355601"/>
          </a:xfrm>
        </p:spPr>
        <p:txBody>
          <a:bodyPr anchor="ctr"/>
          <a:lstStyle>
            <a:lvl1pPr algn="l">
              <a:buNone/>
              <a:defRPr sz="1600">
                <a:solidFill>
                  <a:schemeClr val="bg1"/>
                </a:solidFill>
              </a:defRPr>
            </a:lvl1pPr>
          </a:lstStyle>
          <a:p>
            <a:r>
              <a:rPr lang="en-US" dirty="0"/>
              <a:t>#</a:t>
            </a:r>
            <a:r>
              <a:rPr lang="en-US" dirty="0" err="1"/>
              <a:t>vmwareexplore</a:t>
            </a:r>
            <a:r>
              <a:rPr lang="en-US" dirty="0"/>
              <a:t> #session ID</a:t>
            </a:r>
          </a:p>
        </p:txBody>
      </p:sp>
      <p:sp>
        <p:nvSpPr>
          <p:cNvPr id="10" name="Click to edit role">
            <a:extLst>
              <a:ext uri="{FF2B5EF4-FFF2-40B4-BE49-F238E27FC236}">
                <a16:creationId xmlns:a16="http://schemas.microsoft.com/office/drawing/2014/main" id="{F5567BE4-05ED-1C84-99DE-02E5AA7E1E81}"/>
              </a:ext>
            </a:extLst>
          </p:cNvPr>
          <p:cNvSpPr>
            <a:spLocks noGrp="1"/>
          </p:cNvSpPr>
          <p:nvPr>
            <p:ph type="body" sz="quarter" idx="15" hasCustomPrompt="1"/>
          </p:nvPr>
        </p:nvSpPr>
        <p:spPr>
          <a:xfrm>
            <a:off x="588494" y="2432914"/>
            <a:ext cx="5505917" cy="355601"/>
          </a:xfrm>
        </p:spPr>
        <p:txBody>
          <a:bodyPr anchor="ctr"/>
          <a:lstStyle>
            <a:lvl1pPr algn="l">
              <a:buNone/>
              <a:defRPr sz="1600">
                <a:solidFill>
                  <a:schemeClr val="bg1"/>
                </a:solidFill>
              </a:defRPr>
            </a:lvl1pPr>
          </a:lstStyle>
          <a:p>
            <a:pPr lvl="0"/>
            <a:r>
              <a:rPr lang="en-US" dirty="0"/>
              <a:t>Session ID Number</a:t>
            </a:r>
          </a:p>
        </p:txBody>
      </p:sp>
      <p:pic>
        <p:nvPicPr>
          <p:cNvPr id="2" name="Picture 1">
            <a:extLst>
              <a:ext uri="{FF2B5EF4-FFF2-40B4-BE49-F238E27FC236}">
                <a16:creationId xmlns:a16="http://schemas.microsoft.com/office/drawing/2014/main" id="{32855C55-2AF8-9FE5-59A7-54A218CC75A2}"/>
              </a:ext>
            </a:extLst>
          </p:cNvPr>
          <p:cNvPicPr>
            <a:picLocks noChangeAspect="1"/>
          </p:cNvPicPr>
          <p:nvPr userDrawn="1"/>
        </p:nvPicPr>
        <p:blipFill>
          <a:blip r:embed="rId5"/>
          <a:srcRect/>
          <a:stretch/>
        </p:blipFill>
        <p:spPr>
          <a:xfrm>
            <a:off x="4857750" y="-618099"/>
            <a:ext cx="8094197" cy="8094197"/>
          </a:xfrm>
          <a:prstGeom prst="rect">
            <a:avLst/>
          </a:prstGeom>
        </p:spPr>
      </p:pic>
      <p:sp>
        <p:nvSpPr>
          <p:cNvPr id="5" name="Text Placeholder 4">
            <a:extLst>
              <a:ext uri="{FF2B5EF4-FFF2-40B4-BE49-F238E27FC236}">
                <a16:creationId xmlns:a16="http://schemas.microsoft.com/office/drawing/2014/main" id="{E7BAA4B1-48B8-DE6D-D8B1-1D8AF7027126}"/>
              </a:ext>
            </a:extLst>
          </p:cNvPr>
          <p:cNvSpPr>
            <a:spLocks noGrp="1"/>
          </p:cNvSpPr>
          <p:nvPr>
            <p:ph type="body" sz="quarter" idx="17" hasCustomPrompt="1"/>
          </p:nvPr>
        </p:nvSpPr>
        <p:spPr>
          <a:xfrm>
            <a:off x="588963" y="3160713"/>
            <a:ext cx="5505450" cy="1260475"/>
          </a:xfrm>
        </p:spPr>
        <p:txBody>
          <a:bodyPr/>
          <a:lstStyle>
            <a:lvl1pPr>
              <a:defRPr sz="4000">
                <a:solidFill>
                  <a:schemeClr val="bg1"/>
                </a:solidFill>
              </a:defRPr>
            </a:lvl1pPr>
          </a:lstStyle>
          <a:p>
            <a:pPr lvl="0"/>
            <a:r>
              <a:rPr lang="en-US" dirty="0"/>
              <a:t>Session Title</a:t>
            </a:r>
          </a:p>
        </p:txBody>
      </p:sp>
      <p:sp>
        <p:nvSpPr>
          <p:cNvPr id="13" name="Text Placeholder 12">
            <a:extLst>
              <a:ext uri="{FF2B5EF4-FFF2-40B4-BE49-F238E27FC236}">
                <a16:creationId xmlns:a16="http://schemas.microsoft.com/office/drawing/2014/main" id="{1EBA7447-68E7-1CE9-607D-C5EAD33E91BE}"/>
              </a:ext>
            </a:extLst>
          </p:cNvPr>
          <p:cNvSpPr>
            <a:spLocks noGrp="1"/>
          </p:cNvSpPr>
          <p:nvPr>
            <p:ph type="body" sz="quarter" idx="18" hasCustomPrompt="1"/>
          </p:nvPr>
        </p:nvSpPr>
        <p:spPr>
          <a:xfrm>
            <a:off x="588727" y="4445642"/>
            <a:ext cx="5505450" cy="444500"/>
          </a:xfrm>
        </p:spPr>
        <p:txBody>
          <a:bodyPr/>
          <a:lstStyle>
            <a:lvl1pPr>
              <a:defRPr sz="2800">
                <a:solidFill>
                  <a:schemeClr val="bg1"/>
                </a:solidFill>
              </a:defRPr>
            </a:lvl1pPr>
          </a:lstStyle>
          <a:p>
            <a:pPr lvl="0"/>
            <a:r>
              <a:rPr lang="en-US" dirty="0"/>
              <a:t>Session subtitle</a:t>
            </a:r>
          </a:p>
        </p:txBody>
      </p:sp>
    </p:spTree>
    <p:extLst>
      <p:ext uri="{BB962C8B-B14F-4D97-AF65-F5344CB8AC3E}">
        <p14:creationId xmlns:p14="http://schemas.microsoft.com/office/powerpoint/2010/main" val="78130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Quote – Plum">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791E300-9585-C59E-EED2-EB5190E58F2C}"/>
              </a:ext>
            </a:extLst>
          </p:cNvPr>
          <p:cNvSpPr/>
          <p:nvPr/>
        </p:nvSpPr>
        <p:spPr>
          <a:xfrm>
            <a:off x="-8466" y="1838847"/>
            <a:ext cx="12203641" cy="4206431"/>
          </a:xfrm>
          <a:custGeom>
            <a:avLst/>
            <a:gdLst>
              <a:gd name="connsiteX0" fmla="*/ 11193762 w 12203641"/>
              <a:gd name="connsiteY0" fmla="*/ 0 h 4206431"/>
              <a:gd name="connsiteX1" fmla="*/ 12203641 w 12203641"/>
              <a:gd name="connsiteY1" fmla="*/ 0 h 4206431"/>
              <a:gd name="connsiteX2" fmla="*/ 12203641 w 12203641"/>
              <a:gd name="connsiteY2" fmla="*/ 76041 h 4206431"/>
              <a:gd name="connsiteX3" fmla="*/ 11193825 w 12203641"/>
              <a:gd name="connsiteY3" fmla="*/ 76041 h 4206431"/>
              <a:gd name="connsiteX4" fmla="*/ 10074550 w 12203641"/>
              <a:gd name="connsiteY4" fmla="*/ 539630 h 4206431"/>
              <a:gd name="connsiteX5" fmla="*/ 6871401 w 12203641"/>
              <a:gd name="connsiteY5" fmla="*/ 3742842 h 4206431"/>
              <a:gd name="connsiteX6" fmla="*/ 5752127 w 12203641"/>
              <a:gd name="connsiteY6" fmla="*/ 4206431 h 4206431"/>
              <a:gd name="connsiteX7" fmla="*/ 0 w 12203641"/>
              <a:gd name="connsiteY7" fmla="*/ 4206431 h 4206431"/>
              <a:gd name="connsiteX8" fmla="*/ 0 w 12203641"/>
              <a:gd name="connsiteY8" fmla="*/ 4130391 h 4206431"/>
              <a:gd name="connsiteX9" fmla="*/ 5752127 w 12203641"/>
              <a:gd name="connsiteY9" fmla="*/ 4130391 h 4206431"/>
              <a:gd name="connsiteX10" fmla="*/ 6328796 w 12203641"/>
              <a:gd name="connsiteY10" fmla="*/ 4015665 h 4206431"/>
              <a:gd name="connsiteX11" fmla="*/ 6817648 w 12203641"/>
              <a:gd name="connsiteY11" fmla="*/ 3689025 h 4206431"/>
              <a:gd name="connsiteX12" fmla="*/ 10020795 w 12203641"/>
              <a:gd name="connsiteY12" fmla="*/ 485877 h 4206431"/>
              <a:gd name="connsiteX13" fmla="*/ 11193762 w 12203641"/>
              <a:gd name="connsiteY13" fmla="*/ 0 h 420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03641" h="4206431">
                <a:moveTo>
                  <a:pt x="11193762" y="0"/>
                </a:moveTo>
                <a:lnTo>
                  <a:pt x="12203641" y="0"/>
                </a:lnTo>
                <a:lnTo>
                  <a:pt x="12203641" y="76041"/>
                </a:lnTo>
                <a:lnTo>
                  <a:pt x="11193825" y="76041"/>
                </a:lnTo>
                <a:cubicBezTo>
                  <a:pt x="10773986" y="76041"/>
                  <a:pt x="10371368" y="242812"/>
                  <a:pt x="10074550" y="539630"/>
                </a:cubicBezTo>
                <a:lnTo>
                  <a:pt x="6871401" y="3742842"/>
                </a:lnTo>
                <a:cubicBezTo>
                  <a:pt x="6574520" y="4039660"/>
                  <a:pt x="6171901" y="4206431"/>
                  <a:pt x="5752127" y="4206431"/>
                </a:cubicBezTo>
                <a:lnTo>
                  <a:pt x="0" y="4206431"/>
                </a:lnTo>
                <a:lnTo>
                  <a:pt x="0" y="4130391"/>
                </a:lnTo>
                <a:lnTo>
                  <a:pt x="5752127" y="4130391"/>
                </a:lnTo>
                <a:cubicBezTo>
                  <a:pt x="5950998" y="4130391"/>
                  <a:pt x="6145057" y="4091769"/>
                  <a:pt x="6328796" y="4015665"/>
                </a:cubicBezTo>
                <a:cubicBezTo>
                  <a:pt x="6512534" y="3939560"/>
                  <a:pt x="6677025" y="3829647"/>
                  <a:pt x="6817648" y="3689025"/>
                </a:cubicBezTo>
                <a:lnTo>
                  <a:pt x="10020795" y="485877"/>
                </a:lnTo>
                <a:cubicBezTo>
                  <a:pt x="10334077" y="172532"/>
                  <a:pt x="10750686" y="0"/>
                  <a:pt x="11193762" y="0"/>
                </a:cubicBezTo>
                <a:close/>
              </a:path>
            </a:pathLst>
          </a:custGeom>
          <a:gradFill>
            <a:gsLst>
              <a:gs pos="20000">
                <a:srgbClr val="0095C4"/>
              </a:gs>
              <a:gs pos="90000">
                <a:schemeClr val="accent5"/>
              </a:gs>
            </a:gsLst>
            <a:lin ang="0" scaled="1"/>
          </a:gradFill>
          <a:ln w="0" cap="flat">
            <a:noFill/>
            <a:prstDash val="solid"/>
            <a:miter/>
          </a:ln>
        </p:spPr>
        <p:txBody>
          <a:bodyPr rtlCol="0" anchor="ctr"/>
          <a:lstStyle/>
          <a:p>
            <a:endParaRPr lang="en-US" dirty="0"/>
          </a:p>
        </p:txBody>
      </p:sp>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purple parallelograms on the right.”</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marL="285750" indent="-285750">
              <a:defRPr lang="en-US" sz="1800" kern="1200" dirty="0">
                <a:solidFill>
                  <a:schemeClr val="tx1"/>
                </a:solidFill>
                <a:latin typeface="+mn-lt"/>
                <a:ea typeface="+mn-ea"/>
                <a:cs typeface="+mn-cs"/>
              </a:defRPr>
            </a:lvl1pPr>
          </a:lstStyle>
          <a:p>
            <a:pPr marL="0" lv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pPr>
            <a:r>
              <a:rPr lang="en-US" dirty="0"/>
              <a:t>Source Name</a:t>
            </a:r>
          </a:p>
        </p:txBody>
      </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sp>
        <p:nvSpPr>
          <p:cNvPr id="17" name="page number">
            <a:extLst>
              <a:ext uri="{FF2B5EF4-FFF2-40B4-BE49-F238E27FC236}">
                <a16:creationId xmlns:a16="http://schemas.microsoft.com/office/drawing/2014/main" id="{D03B3F1E-BEE4-0C40-B954-F58A7FCE9AE3}"/>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6" name="Freeform: Shape 2">
            <a:extLst>
              <a:ext uri="{FF2B5EF4-FFF2-40B4-BE49-F238E27FC236}">
                <a16:creationId xmlns:a16="http://schemas.microsoft.com/office/drawing/2014/main" id="{5791E300-9585-C59E-EED2-EB5190E58F2C}"/>
              </a:ext>
            </a:extLst>
          </p:cNvPr>
          <p:cNvSpPr/>
          <p:nvPr userDrawn="1"/>
        </p:nvSpPr>
        <p:spPr>
          <a:xfrm>
            <a:off x="-8466" y="1838847"/>
            <a:ext cx="12203641" cy="4206431"/>
          </a:xfrm>
          <a:custGeom>
            <a:avLst/>
            <a:gdLst>
              <a:gd name="connsiteX0" fmla="*/ 11193762 w 12203641"/>
              <a:gd name="connsiteY0" fmla="*/ 0 h 4206431"/>
              <a:gd name="connsiteX1" fmla="*/ 12203641 w 12203641"/>
              <a:gd name="connsiteY1" fmla="*/ 0 h 4206431"/>
              <a:gd name="connsiteX2" fmla="*/ 12203641 w 12203641"/>
              <a:gd name="connsiteY2" fmla="*/ 76041 h 4206431"/>
              <a:gd name="connsiteX3" fmla="*/ 11193825 w 12203641"/>
              <a:gd name="connsiteY3" fmla="*/ 76041 h 4206431"/>
              <a:gd name="connsiteX4" fmla="*/ 10074550 w 12203641"/>
              <a:gd name="connsiteY4" fmla="*/ 539630 h 4206431"/>
              <a:gd name="connsiteX5" fmla="*/ 6871401 w 12203641"/>
              <a:gd name="connsiteY5" fmla="*/ 3742842 h 4206431"/>
              <a:gd name="connsiteX6" fmla="*/ 5752127 w 12203641"/>
              <a:gd name="connsiteY6" fmla="*/ 4206431 h 4206431"/>
              <a:gd name="connsiteX7" fmla="*/ 0 w 12203641"/>
              <a:gd name="connsiteY7" fmla="*/ 4206431 h 4206431"/>
              <a:gd name="connsiteX8" fmla="*/ 0 w 12203641"/>
              <a:gd name="connsiteY8" fmla="*/ 4130391 h 4206431"/>
              <a:gd name="connsiteX9" fmla="*/ 5752127 w 12203641"/>
              <a:gd name="connsiteY9" fmla="*/ 4130391 h 4206431"/>
              <a:gd name="connsiteX10" fmla="*/ 6328796 w 12203641"/>
              <a:gd name="connsiteY10" fmla="*/ 4015665 h 4206431"/>
              <a:gd name="connsiteX11" fmla="*/ 6817648 w 12203641"/>
              <a:gd name="connsiteY11" fmla="*/ 3689025 h 4206431"/>
              <a:gd name="connsiteX12" fmla="*/ 10020795 w 12203641"/>
              <a:gd name="connsiteY12" fmla="*/ 485877 h 4206431"/>
              <a:gd name="connsiteX13" fmla="*/ 11193762 w 12203641"/>
              <a:gd name="connsiteY13" fmla="*/ 0 h 420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03641" h="4206431">
                <a:moveTo>
                  <a:pt x="11193762" y="0"/>
                </a:moveTo>
                <a:lnTo>
                  <a:pt x="12203641" y="0"/>
                </a:lnTo>
                <a:lnTo>
                  <a:pt x="12203641" y="76041"/>
                </a:lnTo>
                <a:lnTo>
                  <a:pt x="11193825" y="76041"/>
                </a:lnTo>
                <a:cubicBezTo>
                  <a:pt x="10773986" y="76041"/>
                  <a:pt x="10371368" y="242812"/>
                  <a:pt x="10074550" y="539630"/>
                </a:cubicBezTo>
                <a:lnTo>
                  <a:pt x="6871401" y="3742842"/>
                </a:lnTo>
                <a:cubicBezTo>
                  <a:pt x="6574520" y="4039660"/>
                  <a:pt x="6171901" y="4206431"/>
                  <a:pt x="5752127" y="4206431"/>
                </a:cubicBezTo>
                <a:lnTo>
                  <a:pt x="0" y="4206431"/>
                </a:lnTo>
                <a:lnTo>
                  <a:pt x="0" y="4130391"/>
                </a:lnTo>
                <a:lnTo>
                  <a:pt x="5752127" y="4130391"/>
                </a:lnTo>
                <a:cubicBezTo>
                  <a:pt x="5950998" y="4130391"/>
                  <a:pt x="6145057" y="4091769"/>
                  <a:pt x="6328796" y="4015665"/>
                </a:cubicBezTo>
                <a:cubicBezTo>
                  <a:pt x="6512534" y="3939560"/>
                  <a:pt x="6677025" y="3829647"/>
                  <a:pt x="6817648" y="3689025"/>
                </a:cubicBezTo>
                <a:lnTo>
                  <a:pt x="10020795" y="485877"/>
                </a:lnTo>
                <a:cubicBezTo>
                  <a:pt x="10334077" y="172532"/>
                  <a:pt x="10750686" y="0"/>
                  <a:pt x="11193762" y="0"/>
                </a:cubicBezTo>
                <a:close/>
              </a:path>
            </a:pathLst>
          </a:custGeom>
          <a:gradFill>
            <a:gsLst>
              <a:gs pos="20000">
                <a:srgbClr val="0095C4"/>
              </a:gs>
              <a:gs pos="90000">
                <a:schemeClr val="accent5"/>
              </a:gs>
            </a:gsLst>
            <a:lin ang="0" scaled="1"/>
          </a:gradFill>
          <a:ln w="0" cap="flat">
            <a:noFill/>
            <a:prstDash val="solid"/>
            <a:miter/>
          </a:ln>
        </p:spPr>
        <p:txBody>
          <a:bodyPr rtlCol="0" anchor="ctr"/>
          <a:lstStyle/>
          <a:p>
            <a:endParaRPr lang="en-US" dirty="0"/>
          </a:p>
        </p:txBody>
      </p:sp>
      <p:sp>
        <p:nvSpPr>
          <p:cNvPr id="3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236F1C26-F077-C9D9-CAE3-DF5361AED0F1}"/>
              </a:ext>
            </a:extLst>
          </p:cNvPr>
          <p:cNvSpPr txBox="1"/>
          <p:nvPr userDrawn="1"/>
        </p:nvSpPr>
        <p:spPr>
          <a:xfrm>
            <a:off x="2109401"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tx1"/>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tx1"/>
                </a:solidFill>
                <a:latin typeface="Metropolis-Regular"/>
                <a:sym typeface="Metropolis-Regular"/>
                <a:rtl val="0"/>
              </a:rPr>
              <a:t>All Rights Reserved. The term “Broadcom” refers to Broadcom Inc. and/or its subsidiaries.</a:t>
            </a:r>
          </a:p>
        </p:txBody>
      </p:sp>
      <p:pic>
        <p:nvPicPr>
          <p:cNvPr id="4" name="Graphic 3">
            <a:extLst>
              <a:ext uri="{FF2B5EF4-FFF2-40B4-BE49-F238E27FC236}">
                <a16:creationId xmlns:a16="http://schemas.microsoft.com/office/drawing/2014/main" id="{5513BCEF-F53C-31DA-7656-D2E33A73CB9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88494" y="6412684"/>
            <a:ext cx="1380310" cy="181797"/>
          </a:xfrm>
          <a:prstGeom prst="rect">
            <a:avLst/>
          </a:prstGeom>
        </p:spPr>
      </p:pic>
    </p:spTree>
    <p:extLst>
      <p:ext uri="{BB962C8B-B14F-4D97-AF65-F5344CB8AC3E}">
        <p14:creationId xmlns:p14="http://schemas.microsoft.com/office/powerpoint/2010/main" val="203344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 Photo">
    <p:bg>
      <p:bgRef idx="1001">
        <a:schemeClr val="bg1"/>
      </p:bgRef>
    </p:bg>
    <p:spTree>
      <p:nvGrpSpPr>
        <p:cNvPr id="1" name=""/>
        <p:cNvGrpSpPr/>
        <p:nvPr/>
      </p:nvGrpSpPr>
      <p:grpSpPr>
        <a:xfrm>
          <a:off x="0" y="0"/>
          <a:ext cx="0" cy="0"/>
          <a:chOff x="0" y="0"/>
          <a:chExt cx="0" cy="0"/>
        </a:xfrm>
      </p:grpSpPr>
      <p:pic>
        <p:nvPicPr>
          <p:cNvPr id="32" name="Picture 31" descr="Looking up view of a tall building with glass windows&#10;&#10;Description automatically generated">
            <a:extLst>
              <a:ext uri="{FF2B5EF4-FFF2-40B4-BE49-F238E27FC236}">
                <a16:creationId xmlns:a16="http://schemas.microsoft.com/office/drawing/2014/main" id="{B3DA20F2-2D53-3AEB-2E52-5879AB1D3B2C}"/>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829993" y="0"/>
            <a:ext cx="10358832" cy="6858000"/>
          </a:xfrm>
          <a:prstGeom prst="rect">
            <a:avLst/>
          </a:prstGeom>
        </p:spPr>
      </p:pic>
      <p:sp>
        <p:nvSpPr>
          <p:cNvPr id="9" name="Rectangle 8">
            <a:extLst>
              <a:ext uri="{FF2B5EF4-FFF2-40B4-BE49-F238E27FC236}">
                <a16:creationId xmlns:a16="http://schemas.microsoft.com/office/drawing/2014/main" id="{39644796-3BE2-09B0-F95D-F4AB56E62FD2}"/>
              </a:ext>
            </a:extLst>
          </p:cNvPr>
          <p:cNvSpPr/>
          <p:nvPr/>
        </p:nvSpPr>
        <p:spPr>
          <a:xfrm>
            <a:off x="0" y="0"/>
            <a:ext cx="12182348" cy="6858000"/>
          </a:xfrm>
          <a:prstGeom prst="rect">
            <a:avLst/>
          </a:prstGeom>
          <a:gradFill>
            <a:gsLst>
              <a:gs pos="59553">
                <a:srgbClr val="FFFFFF">
                  <a:alpha val="0"/>
                </a:srgbClr>
              </a:gs>
              <a:gs pos="35000">
                <a:srgbClr val="FFFFFF"/>
              </a:gs>
              <a:gs pos="78000">
                <a:srgbClr val="FFFFFF">
                  <a:alpha val="0"/>
                </a:srgbClr>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Freeform: Shape 9">
            <a:extLst>
              <a:ext uri="{FF2B5EF4-FFF2-40B4-BE49-F238E27FC236}">
                <a16:creationId xmlns:a16="http://schemas.microsoft.com/office/drawing/2014/main" id="{6DAA0A2E-4B76-3DD4-CF2D-B4E2E491F351}"/>
              </a:ext>
            </a:extLst>
          </p:cNvPr>
          <p:cNvSpPr/>
          <p:nvPr/>
        </p:nvSpPr>
        <p:spPr>
          <a:xfrm>
            <a:off x="6477" y="0"/>
            <a:ext cx="10295334" cy="6040452"/>
          </a:xfrm>
          <a:custGeom>
            <a:avLst/>
            <a:gdLst>
              <a:gd name="connsiteX0" fmla="*/ 10186830 w 10295334"/>
              <a:gd name="connsiteY0" fmla="*/ 0 h 6040452"/>
              <a:gd name="connsiteX1" fmla="*/ 10295334 w 10295334"/>
              <a:gd name="connsiteY1" fmla="*/ 0 h 6040452"/>
              <a:gd name="connsiteX2" fmla="*/ 4722761 w 10295334"/>
              <a:gd name="connsiteY2" fmla="*/ 5572574 h 6040452"/>
              <a:gd name="connsiteX3" fmla="*/ 3593131 w 10295334"/>
              <a:gd name="connsiteY3" fmla="*/ 6040452 h 6040452"/>
              <a:gd name="connsiteX4" fmla="*/ 0 w 10295334"/>
              <a:gd name="connsiteY4" fmla="*/ 6040452 h 6040452"/>
              <a:gd name="connsiteX5" fmla="*/ 0 w 10295334"/>
              <a:gd name="connsiteY5" fmla="*/ 5963772 h 6040452"/>
              <a:gd name="connsiteX6" fmla="*/ 3593131 w 10295334"/>
              <a:gd name="connsiteY6" fmla="*/ 5963772 h 6040452"/>
              <a:gd name="connsiteX7" fmla="*/ 4175135 w 10295334"/>
              <a:gd name="connsiteY7" fmla="*/ 5847985 h 6040452"/>
              <a:gd name="connsiteX8" fmla="*/ 4668509 w 10295334"/>
              <a:gd name="connsiteY8" fmla="*/ 5518323 h 604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95334" h="6040452">
                <a:moveTo>
                  <a:pt x="10186830" y="0"/>
                </a:moveTo>
                <a:lnTo>
                  <a:pt x="10295334" y="0"/>
                </a:lnTo>
                <a:lnTo>
                  <a:pt x="4722761" y="5572574"/>
                </a:lnTo>
                <a:cubicBezTo>
                  <a:pt x="4423133" y="5872139"/>
                  <a:pt x="4016790" y="6040452"/>
                  <a:pt x="3593131" y="6040452"/>
                </a:cubicBezTo>
                <a:lnTo>
                  <a:pt x="0" y="6040452"/>
                </a:lnTo>
                <a:lnTo>
                  <a:pt x="0" y="5963772"/>
                </a:lnTo>
                <a:lnTo>
                  <a:pt x="3593131" y="5963772"/>
                </a:lnTo>
                <a:cubicBezTo>
                  <a:pt x="3793842" y="5963772"/>
                  <a:pt x="3989696" y="5924793"/>
                  <a:pt x="4175135" y="5847985"/>
                </a:cubicBezTo>
                <a:cubicBezTo>
                  <a:pt x="4360575" y="5771176"/>
                  <a:pt x="4526588" y="5660245"/>
                  <a:pt x="4668509" y="5518323"/>
                </a:cubicBezTo>
                <a:close/>
              </a:path>
            </a:pathLst>
          </a:custGeom>
          <a:gradFill>
            <a:gsLst>
              <a:gs pos="12000">
                <a:schemeClr val="accent3"/>
              </a:gs>
              <a:gs pos="85000">
                <a:schemeClr val="accent2"/>
              </a:gs>
            </a:gsLst>
            <a:lin ang="0" scaled="1"/>
          </a:gradFill>
          <a:ln w="0" cap="flat">
            <a:noFill/>
            <a:prstDash val="solid"/>
            <a:miter/>
          </a:ln>
        </p:spPr>
        <p:txBody>
          <a:bodyPr rtlCol="0" anchor="ctr"/>
          <a:lstStyle/>
          <a:p>
            <a:endParaRPr lang="en-US" dirty="0"/>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754880"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a building.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3591052" cy="674624"/>
          </a:xfrm>
        </p:spPr>
        <p:txBody>
          <a:bodyPr/>
          <a:lstStyle>
            <a:lvl1pPr marL="285750" indent="-285750">
              <a:defRPr lang="en-US" sz="1800" kern="1200" dirty="0">
                <a:solidFill>
                  <a:schemeClr val="tx1"/>
                </a:solidFill>
                <a:latin typeface="+mn-lt"/>
                <a:ea typeface="+mn-ea"/>
                <a:cs typeface="+mn-cs"/>
              </a:defRPr>
            </a:lvl1pPr>
          </a:lstStyle>
          <a:p>
            <a:pPr marL="0" lv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pPr>
            <a:r>
              <a:rPr lang="en-US" dirty="0"/>
              <a:t>Source Name</a:t>
            </a:r>
          </a:p>
        </p:txBody>
      </p:sp>
      <p:sp>
        <p:nvSpPr>
          <p:cNvPr id="15" name="page number">
            <a:extLst>
              <a:ext uri="{FF2B5EF4-FFF2-40B4-BE49-F238E27FC236}">
                <a16:creationId xmlns:a16="http://schemas.microsoft.com/office/drawing/2014/main" id="{65B8D505-D55C-B546-9B33-22157CD80DE2}"/>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pic>
        <p:nvPicPr>
          <p:cNvPr id="31" name="Picture 30" descr="Looking up view of a tall building with glass windows&#10;&#10;Description automatically generated">
            <a:extLst>
              <a:ext uri="{FF2B5EF4-FFF2-40B4-BE49-F238E27FC236}">
                <a16:creationId xmlns:a16="http://schemas.microsoft.com/office/drawing/2014/main" id="{B3DA20F2-2D53-3AEB-2E52-5879AB1D3B2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829993" y="0"/>
            <a:ext cx="10358832" cy="6858000"/>
          </a:xfrm>
          <a:prstGeom prst="rect">
            <a:avLst/>
          </a:prstGeom>
        </p:spPr>
      </p:pic>
      <p:sp>
        <p:nvSpPr>
          <p:cNvPr id="33" name="Rectangle 32">
            <a:extLst>
              <a:ext uri="{FF2B5EF4-FFF2-40B4-BE49-F238E27FC236}">
                <a16:creationId xmlns:a16="http://schemas.microsoft.com/office/drawing/2014/main" id="{39644796-3BE2-09B0-F95D-F4AB56E62FD2}"/>
              </a:ext>
            </a:extLst>
          </p:cNvPr>
          <p:cNvSpPr/>
          <p:nvPr userDrawn="1"/>
        </p:nvSpPr>
        <p:spPr>
          <a:xfrm>
            <a:off x="0" y="0"/>
            <a:ext cx="12182348" cy="6858000"/>
          </a:xfrm>
          <a:prstGeom prst="rect">
            <a:avLst/>
          </a:prstGeom>
          <a:gradFill>
            <a:gsLst>
              <a:gs pos="59553">
                <a:srgbClr val="FFFFFF">
                  <a:alpha val="0"/>
                </a:srgbClr>
              </a:gs>
              <a:gs pos="35000">
                <a:srgbClr val="FFFFFF"/>
              </a:gs>
              <a:gs pos="78000">
                <a:srgbClr val="FFFFFF">
                  <a:alpha val="0"/>
                </a:srgbClr>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Shape 9">
            <a:extLst>
              <a:ext uri="{FF2B5EF4-FFF2-40B4-BE49-F238E27FC236}">
                <a16:creationId xmlns:a16="http://schemas.microsoft.com/office/drawing/2014/main" id="{6DAA0A2E-4B76-3DD4-CF2D-B4E2E491F351}"/>
              </a:ext>
            </a:extLst>
          </p:cNvPr>
          <p:cNvSpPr/>
          <p:nvPr userDrawn="1"/>
        </p:nvSpPr>
        <p:spPr>
          <a:xfrm>
            <a:off x="6477" y="0"/>
            <a:ext cx="10295334" cy="6040452"/>
          </a:xfrm>
          <a:custGeom>
            <a:avLst/>
            <a:gdLst>
              <a:gd name="connsiteX0" fmla="*/ 10186830 w 10295334"/>
              <a:gd name="connsiteY0" fmla="*/ 0 h 6040452"/>
              <a:gd name="connsiteX1" fmla="*/ 10295334 w 10295334"/>
              <a:gd name="connsiteY1" fmla="*/ 0 h 6040452"/>
              <a:gd name="connsiteX2" fmla="*/ 4722761 w 10295334"/>
              <a:gd name="connsiteY2" fmla="*/ 5572574 h 6040452"/>
              <a:gd name="connsiteX3" fmla="*/ 3593131 w 10295334"/>
              <a:gd name="connsiteY3" fmla="*/ 6040452 h 6040452"/>
              <a:gd name="connsiteX4" fmla="*/ 0 w 10295334"/>
              <a:gd name="connsiteY4" fmla="*/ 6040452 h 6040452"/>
              <a:gd name="connsiteX5" fmla="*/ 0 w 10295334"/>
              <a:gd name="connsiteY5" fmla="*/ 5963772 h 6040452"/>
              <a:gd name="connsiteX6" fmla="*/ 3593131 w 10295334"/>
              <a:gd name="connsiteY6" fmla="*/ 5963772 h 6040452"/>
              <a:gd name="connsiteX7" fmla="*/ 4175135 w 10295334"/>
              <a:gd name="connsiteY7" fmla="*/ 5847985 h 6040452"/>
              <a:gd name="connsiteX8" fmla="*/ 4668509 w 10295334"/>
              <a:gd name="connsiteY8" fmla="*/ 5518323 h 604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95334" h="6040452">
                <a:moveTo>
                  <a:pt x="10186830" y="0"/>
                </a:moveTo>
                <a:lnTo>
                  <a:pt x="10295334" y="0"/>
                </a:lnTo>
                <a:lnTo>
                  <a:pt x="4722761" y="5572574"/>
                </a:lnTo>
                <a:cubicBezTo>
                  <a:pt x="4423133" y="5872139"/>
                  <a:pt x="4016790" y="6040452"/>
                  <a:pt x="3593131" y="6040452"/>
                </a:cubicBezTo>
                <a:lnTo>
                  <a:pt x="0" y="6040452"/>
                </a:lnTo>
                <a:lnTo>
                  <a:pt x="0" y="5963772"/>
                </a:lnTo>
                <a:lnTo>
                  <a:pt x="3593131" y="5963772"/>
                </a:lnTo>
                <a:cubicBezTo>
                  <a:pt x="3793842" y="5963772"/>
                  <a:pt x="3989696" y="5924793"/>
                  <a:pt x="4175135" y="5847985"/>
                </a:cubicBezTo>
                <a:cubicBezTo>
                  <a:pt x="4360575" y="5771176"/>
                  <a:pt x="4526588" y="5660245"/>
                  <a:pt x="4668509" y="5518323"/>
                </a:cubicBezTo>
                <a:close/>
              </a:path>
            </a:pathLst>
          </a:custGeom>
          <a:gradFill>
            <a:gsLst>
              <a:gs pos="12000">
                <a:schemeClr val="accent3"/>
              </a:gs>
              <a:gs pos="85000">
                <a:schemeClr val="accent2"/>
              </a:gs>
            </a:gsLst>
            <a:lin ang="0" scaled="1"/>
          </a:gradFill>
          <a:ln w="0" cap="flat">
            <a:noFill/>
            <a:prstDash val="solid"/>
            <a:miter/>
          </a:ln>
        </p:spPr>
        <p:txBody>
          <a:bodyPr rtlCol="0" anchor="ctr"/>
          <a:lstStyle/>
          <a:p>
            <a:endParaRPr lang="en-US" dirty="0"/>
          </a:p>
        </p:txBody>
      </p:sp>
      <p:sp>
        <p:nvSpPr>
          <p:cNvPr id="57"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
        <p:nvSpPr>
          <p:cNvPr id="2" name="TextBox 1">
            <a:extLst>
              <a:ext uri="{FF2B5EF4-FFF2-40B4-BE49-F238E27FC236}">
                <a16:creationId xmlns:a16="http://schemas.microsoft.com/office/drawing/2014/main" id="{905181EA-221E-A8ED-48B9-CFECB66767E3}"/>
              </a:ext>
            </a:extLst>
          </p:cNvPr>
          <p:cNvSpPr txBox="1"/>
          <p:nvPr userDrawn="1"/>
        </p:nvSpPr>
        <p:spPr>
          <a:xfrm>
            <a:off x="2109401"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tx1"/>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tx1"/>
                </a:solidFill>
                <a:latin typeface="Metropolis-Regular"/>
                <a:sym typeface="Metropolis-Regular"/>
                <a:rtl val="0"/>
              </a:rPr>
              <a:t>All Rights Reserved. The term “Broadcom” refers to Broadcom Inc. and/or its subsidiaries.</a:t>
            </a:r>
          </a:p>
        </p:txBody>
      </p:sp>
      <p:pic>
        <p:nvPicPr>
          <p:cNvPr id="35" name="Graphic 34">
            <a:extLst>
              <a:ext uri="{FF2B5EF4-FFF2-40B4-BE49-F238E27FC236}">
                <a16:creationId xmlns:a16="http://schemas.microsoft.com/office/drawing/2014/main" id="{B45C06E9-25FB-7EB4-5FCE-509FBEC6C374}"/>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588494" y="6412684"/>
            <a:ext cx="1380310" cy="181797"/>
          </a:xfrm>
          <a:prstGeom prst="rect">
            <a:avLst/>
          </a:prstGeom>
        </p:spPr>
      </p:pic>
    </p:spTree>
    <p:extLst>
      <p:ext uri="{BB962C8B-B14F-4D97-AF65-F5344CB8AC3E}">
        <p14:creationId xmlns:p14="http://schemas.microsoft.com/office/powerpoint/2010/main" val="1787000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solidFill>
                  <a:schemeClr val="accent2"/>
                </a:solidFill>
              </a:defRPr>
            </a:lvl1pPr>
          </a:lstStyle>
          <a:p>
            <a:r>
              <a:rPr lang="en-US"/>
              <a:t>Click to Add One Line Title</a:t>
            </a:r>
          </a:p>
        </p:txBody>
      </p:sp>
      <p:sp>
        <p:nvSpPr>
          <p:cNvPr id="6" name="page number">
            <a:extLst>
              <a:ext uri="{FF2B5EF4-FFF2-40B4-BE49-F238E27FC236}">
                <a16:creationId xmlns:a16="http://schemas.microsoft.com/office/drawing/2014/main" id="{F2584149-C6DB-AE45-B715-90B7DF169DD6}"/>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4"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99347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solidFill>
                  <a:schemeClr val="accent2"/>
                </a:solidFill>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5"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840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solidFill>
                  <a:schemeClr val="accent2"/>
                </a:solidFill>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0"/>
              </a:spcBef>
              <a:defRPr>
                <a:solidFill>
                  <a:schemeClr val="tx1"/>
                </a:solidFill>
              </a:defRPr>
            </a:lvl1pPr>
            <a:lvl2pPr>
              <a:spcBef>
                <a:spcPts val="0"/>
              </a:spcBef>
              <a:buClr>
                <a:schemeClr val="bg2">
                  <a:lumMod val="25000"/>
                </a:schemeClr>
              </a:buClr>
              <a:defRPr>
                <a:solidFill>
                  <a:schemeClr val="tx1"/>
                </a:solidFill>
              </a:defRPr>
            </a:lvl2pPr>
            <a:lvl3pPr>
              <a:spcBef>
                <a:spcPts val="0"/>
              </a:spcBef>
              <a:buClr>
                <a:schemeClr val="bg2">
                  <a:lumMod val="25000"/>
                </a:schemeClr>
              </a:buClr>
              <a:defRPr>
                <a:solidFill>
                  <a:schemeClr val="tx1"/>
                </a:solidFill>
              </a:defRPr>
            </a:lvl3pPr>
            <a:lvl4pPr>
              <a:spcBef>
                <a:spcPts val="0"/>
              </a:spcBef>
              <a:buClr>
                <a:schemeClr val="bg2">
                  <a:lumMod val="25000"/>
                </a:schemeClr>
              </a:buClr>
              <a:defRPr>
                <a:solidFill>
                  <a:schemeClr val="tx1"/>
                </a:solidFill>
              </a:defRPr>
            </a:lvl4pPr>
            <a:lvl5pPr>
              <a:spcBef>
                <a:spcPts val="0"/>
              </a:spcBef>
              <a:buClr>
                <a:schemeClr val="bg2">
                  <a:lumMod val="25000"/>
                </a:schemeClr>
              </a:buClr>
              <a:defRPr>
                <a:solidFill>
                  <a:schemeClr val="tx1"/>
                </a:solidFill>
              </a:defRPr>
            </a:lvl5pPr>
            <a:lvl6pPr>
              <a:buClr>
                <a:schemeClr val="bg2">
                  <a:lumMod val="25000"/>
                </a:schemeClr>
              </a:buClr>
              <a:defRPr>
                <a:solidFill>
                  <a:schemeClr val="bg2">
                    <a:lumMod val="25000"/>
                  </a:schemeClr>
                </a:solidFill>
              </a:defRPr>
            </a:lvl6pPr>
            <a:lvl7pPr>
              <a:defRPr/>
            </a:lvl7pPr>
            <a:lvl8pPr>
              <a:defRPr/>
            </a:lvl8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6"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3878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solidFill>
                  <a:schemeClr val="accent2"/>
                </a:solidFill>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608013" y="1600200"/>
            <a:ext cx="5313783" cy="4572000"/>
          </a:xfrm>
        </p:spPr>
        <p:txBody>
          <a:bodyPr vert="horz" lIns="0" tIns="0" rIns="0" bIns="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lang="en-US" sz="1200" dirty="0">
                <a:solidFill>
                  <a:schemeClr val="tx1"/>
                </a:solidFill>
              </a:defRPr>
            </a:lvl6pPr>
            <a:lvl7pPr>
              <a:defRPr lang="en-US" sz="1200" dirty="0">
                <a:solidFill>
                  <a:schemeClr val="tx1"/>
                </a:solidFill>
              </a:defRPr>
            </a:lvl7pPr>
            <a:lvl8pPr>
              <a:defRPr lang="en-US" sz="1200" dirty="0">
                <a:solidFill>
                  <a:schemeClr val="tx1"/>
                </a:solidFill>
              </a:defRPr>
            </a:lvl8pPr>
            <a:lvl9pPr>
              <a:defRPr lang="en-US" sz="1200" dirty="0">
                <a:solidFill>
                  <a:schemeClr val="tx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313783" cy="4572000"/>
          </a:xfrm>
        </p:spPr>
        <p:txBody>
          <a:bodyPr vert="horz" lIns="0" tIns="0" rIns="0" bIns="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lang="en-US" sz="1200" dirty="0">
                <a:solidFill>
                  <a:schemeClr val="tx1"/>
                </a:solidFill>
              </a:defRPr>
            </a:lvl6pPr>
            <a:lvl7pPr>
              <a:defRPr lang="en-US" sz="1200" dirty="0">
                <a:solidFill>
                  <a:schemeClr val="tx1"/>
                </a:solidFill>
              </a:defRPr>
            </a:lvl7pPr>
            <a:lvl8pPr>
              <a:defRPr lang="en-US" sz="1200" dirty="0">
                <a:solidFill>
                  <a:schemeClr val="tx1"/>
                </a:solidFill>
              </a:defRPr>
            </a:lvl8pPr>
            <a:lvl9pPr>
              <a:defRPr lang="en-US" sz="1200" dirty="0">
                <a:solidFill>
                  <a:schemeClr val="tx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age number">
            <a:extLst>
              <a:ext uri="{FF2B5EF4-FFF2-40B4-BE49-F238E27FC236}">
                <a16:creationId xmlns:a16="http://schemas.microsoft.com/office/drawing/2014/main" id="{306FFEC8-099C-484D-841A-7FCB225B1895}"/>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70491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solidFill>
                  <a:schemeClr val="accent2"/>
                </a:solidFill>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Content Placeholder 17">
            <a:extLst>
              <a:ext uri="{FF2B5EF4-FFF2-40B4-BE49-F238E27FC236}">
                <a16:creationId xmlns:a16="http://schemas.microsoft.com/office/drawing/2014/main" id="{DCC3C30A-44C0-E837-19B2-6A2DFD1C7D7F}"/>
              </a:ext>
            </a:extLst>
          </p:cNvPr>
          <p:cNvSpPr>
            <a:spLocks noGrp="1"/>
          </p:cNvSpPr>
          <p:nvPr>
            <p:ph sz="quarter" idx="17" hasCustomPrompt="1"/>
          </p:nvPr>
        </p:nvSpPr>
        <p:spPr bwMode="ltGray">
          <a:xfrm>
            <a:off x="0" y="1600201"/>
            <a:ext cx="5893593" cy="4572000"/>
          </a:xfrm>
          <a:noFill/>
        </p:spPr>
        <p:txBody>
          <a:bodyPr vert="horz" lIns="594360" tIns="457200" rIns="457200" bIns="45720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2735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solidFill>
                  <a:schemeClr val="accent2"/>
                </a:solidFill>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age number">
            <a:extLst>
              <a:ext uri="{FF2B5EF4-FFF2-40B4-BE49-F238E27FC236}">
                <a16:creationId xmlns:a16="http://schemas.microsoft.com/office/drawing/2014/main" id="{4FD1F5D3-21E9-5341-B48A-48F1E4CF33AB}"/>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Content Placeholder 17">
            <a:extLst>
              <a:ext uri="{FF2B5EF4-FFF2-40B4-BE49-F238E27FC236}">
                <a16:creationId xmlns:a16="http://schemas.microsoft.com/office/drawing/2014/main" id="{D7F87D5F-EABF-6E97-FCBB-22D4040C1B63}"/>
              </a:ext>
            </a:extLst>
          </p:cNvPr>
          <p:cNvSpPr>
            <a:spLocks noGrp="1"/>
          </p:cNvSpPr>
          <p:nvPr>
            <p:ph sz="quarter" idx="16" hasCustomPrompt="1"/>
          </p:nvPr>
        </p:nvSpPr>
        <p:spPr bwMode="ltGray">
          <a:xfrm>
            <a:off x="6323381" y="1600201"/>
            <a:ext cx="5865445" cy="4572000"/>
          </a:xfrm>
          <a:noFill/>
        </p:spPr>
        <p:txBody>
          <a:bodyPr vert="horz" lIns="457200" tIns="457200" rIns="457200" bIns="45720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ntent Placeholder 17">
            <a:extLst>
              <a:ext uri="{FF2B5EF4-FFF2-40B4-BE49-F238E27FC236}">
                <a16:creationId xmlns:a16="http://schemas.microsoft.com/office/drawing/2014/main" id="{CA8AC63D-F94C-D60E-8AB3-9211BDCC455C}"/>
              </a:ext>
            </a:extLst>
          </p:cNvPr>
          <p:cNvSpPr>
            <a:spLocks noGrp="1"/>
          </p:cNvSpPr>
          <p:nvPr>
            <p:ph sz="quarter" idx="17" hasCustomPrompt="1"/>
          </p:nvPr>
        </p:nvSpPr>
        <p:spPr bwMode="ltGray">
          <a:xfrm>
            <a:off x="0" y="1600201"/>
            <a:ext cx="5893593" cy="4572000"/>
          </a:xfrm>
          <a:solidFill>
            <a:srgbClr val="F4F8FA"/>
          </a:solidFill>
        </p:spPr>
        <p:txBody>
          <a:bodyPr vert="horz" lIns="594360" tIns="457200" rIns="457200" bIns="45720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82271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solidFill>
                  <a:schemeClr val="accent2"/>
                </a:solidFill>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287234"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 xmlns:adec="http://schemas.microsoft.com/office/drawing/2017/decorative" val="1"/>
              </a:ext>
            </a:extLst>
          </p:cNvPr>
          <p:cNvSpPr/>
          <p:nvPr/>
        </p:nvSpPr>
        <p:spPr>
          <a:xfrm>
            <a:off x="592865" y="2484176"/>
            <a:ext cx="528723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92865" y="2621020"/>
            <a:ext cx="5315794" cy="3544027"/>
          </a:xfrm>
        </p:spPr>
        <p:txBody>
          <a:bodyPr vert="horz" lIns="0" tIns="0" rIns="0" bIns="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308726" y="1600202"/>
            <a:ext cx="5287234" cy="875370"/>
          </a:xfrm>
          <a:noFill/>
        </p:spPr>
        <p:txBody>
          <a:bodyPr vert="horz" lIns="0" tIns="91440" rIns="457200" bIns="91440" rtlCol="0" anchor="b">
            <a:noAutofit/>
          </a:bodyPr>
          <a:lstStyle>
            <a:lvl1pPr>
              <a:defRPr lang="en-US" sz="2000">
                <a:solidFill>
                  <a:schemeClr val="accent4"/>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 xmlns:adec="http://schemas.microsoft.com/office/drawing/2017/decorative" val="1"/>
              </a:ext>
            </a:extLst>
          </p:cNvPr>
          <p:cNvSpPr/>
          <p:nvPr/>
        </p:nvSpPr>
        <p:spPr>
          <a:xfrm>
            <a:off x="6303874" y="2484176"/>
            <a:ext cx="528723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308143" y="2621280"/>
            <a:ext cx="5287234" cy="3575124"/>
          </a:xfrm>
        </p:spPr>
        <p:txBody>
          <a:bodyPr vert="horz" lIns="0" tIns="0" rIns="0" bIns="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7" name="Rectangle 16">
            <a:extLst>
              <a:ext uri="{FF2B5EF4-FFF2-40B4-BE49-F238E27FC236}">
                <a16:creationId xmlns:a16="http://schemas.microsoft.com/office/drawing/2014/main" id="{AA1B5F83-A93D-544C-8DB4-B164DBF2F72D}"/>
              </a:ext>
              <a:ext uri="{C183D7F6-B498-43B3-948B-1728B52AA6E4}">
                <adec:decorative xmlns="" xmlns:adec="http://schemas.microsoft.com/office/drawing/2017/decorative" val="1"/>
              </a:ext>
            </a:extLst>
          </p:cNvPr>
          <p:cNvSpPr/>
          <p:nvPr userDrawn="1"/>
        </p:nvSpPr>
        <p:spPr>
          <a:xfrm>
            <a:off x="592865" y="2484176"/>
            <a:ext cx="528723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8" name="Rectangle 17">
            <a:extLst>
              <a:ext uri="{FF2B5EF4-FFF2-40B4-BE49-F238E27FC236}">
                <a16:creationId xmlns:a16="http://schemas.microsoft.com/office/drawing/2014/main" id="{417D4F8B-2025-D14C-A41E-9C0B401DE6B0}"/>
              </a:ext>
              <a:ext uri="{C183D7F6-B498-43B3-948B-1728B52AA6E4}">
                <adec:decorative xmlns="" xmlns:adec="http://schemas.microsoft.com/office/drawing/2017/decorative" val="1"/>
              </a:ext>
            </a:extLst>
          </p:cNvPr>
          <p:cNvSpPr/>
          <p:nvPr userDrawn="1"/>
        </p:nvSpPr>
        <p:spPr>
          <a:xfrm>
            <a:off x="6303874" y="2484176"/>
            <a:ext cx="528723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19"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8445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solidFill>
                  <a:schemeClr val="accent2"/>
                </a:solidFill>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 xmlns:adec="http://schemas.microsoft.com/office/drawing/2017/decorative" val="1"/>
              </a:ext>
            </a:extLst>
          </p:cNvPr>
          <p:cNvSpPr/>
          <p:nvPr/>
        </p:nvSpPr>
        <p:spPr>
          <a:xfrm>
            <a:off x="592866" y="2509480"/>
            <a:ext cx="3593592"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297616" y="1600200"/>
            <a:ext cx="3593592" cy="914400"/>
          </a:xfrm>
          <a:noFill/>
        </p:spPr>
        <p:txBody>
          <a:bodyPr lIns="0" tIns="91440" rIns="182880" bIns="91440" anchor="b"/>
          <a:lstStyle>
            <a:lvl1pPr>
              <a:defRPr sz="1800">
                <a:solidFill>
                  <a:schemeClr val="accent3"/>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001859" y="1600200"/>
            <a:ext cx="3593592" cy="914400"/>
          </a:xfrm>
          <a:noFill/>
        </p:spPr>
        <p:txBody>
          <a:bodyPr lIns="0" tIns="91440" rIns="182880" bIns="91440" anchor="b"/>
          <a:lstStyle>
            <a:lvl1pPr>
              <a:defRPr sz="1800">
                <a:solidFill>
                  <a:schemeClr val="accent4"/>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 xmlns:adec="http://schemas.microsoft.com/office/drawing/2017/decorative" val="1"/>
              </a:ext>
            </a:extLst>
          </p:cNvPr>
          <p:cNvSpPr/>
          <p:nvPr/>
        </p:nvSpPr>
        <p:spPr>
          <a:xfrm>
            <a:off x="8001859"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5" name="page number">
            <a:extLst>
              <a:ext uri="{FF2B5EF4-FFF2-40B4-BE49-F238E27FC236}">
                <a16:creationId xmlns:a16="http://schemas.microsoft.com/office/drawing/2014/main" id="{7788490C-B63E-8E46-A9C1-9CF865F7FA57}"/>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Rectangle 1">
            <a:extLst>
              <a:ext uri="{FF2B5EF4-FFF2-40B4-BE49-F238E27FC236}">
                <a16:creationId xmlns:a16="http://schemas.microsoft.com/office/drawing/2014/main" id="{E17DA4B3-27AC-8A64-FD5E-59AEAE0D8559}"/>
              </a:ext>
              <a:ext uri="{C183D7F6-B498-43B3-948B-1728B52AA6E4}">
                <adec:decorative xmlns="" xmlns:adec="http://schemas.microsoft.com/office/drawing/2017/decorative" val="1"/>
              </a:ext>
            </a:extLst>
          </p:cNvPr>
          <p:cNvSpPr/>
          <p:nvPr/>
        </p:nvSpPr>
        <p:spPr>
          <a:xfrm>
            <a:off x="4297616" y="2509480"/>
            <a:ext cx="3593592"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 name="Text Placeholder 6">
            <a:extLst>
              <a:ext uri="{FF2B5EF4-FFF2-40B4-BE49-F238E27FC236}">
                <a16:creationId xmlns:a16="http://schemas.microsoft.com/office/drawing/2014/main" id="{34AF0ECF-E71C-8AC9-36B9-29CB570B16D7}"/>
              </a:ext>
            </a:extLst>
          </p:cNvPr>
          <p:cNvSpPr>
            <a:spLocks noGrp="1"/>
          </p:cNvSpPr>
          <p:nvPr>
            <p:ph type="body" sz="quarter" idx="29"/>
          </p:nvPr>
        </p:nvSpPr>
        <p:spPr>
          <a:xfrm>
            <a:off x="592866" y="2649538"/>
            <a:ext cx="3594100" cy="3522662"/>
          </a:xfrm>
        </p:spPr>
        <p:txBody>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6">
            <a:extLst>
              <a:ext uri="{FF2B5EF4-FFF2-40B4-BE49-F238E27FC236}">
                <a16:creationId xmlns:a16="http://schemas.microsoft.com/office/drawing/2014/main" id="{D43B6B0E-4AB9-6144-29E4-820FC763DE97}"/>
              </a:ext>
            </a:extLst>
          </p:cNvPr>
          <p:cNvSpPr>
            <a:spLocks noGrp="1"/>
          </p:cNvSpPr>
          <p:nvPr>
            <p:ph type="body" sz="quarter" idx="30"/>
          </p:nvPr>
        </p:nvSpPr>
        <p:spPr>
          <a:xfrm>
            <a:off x="4297616" y="2649538"/>
            <a:ext cx="3594100" cy="3522662"/>
          </a:xfrm>
        </p:spPr>
        <p:txBody>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FEE5625D-A2F8-6592-7C13-07EAF5CBBC33}"/>
              </a:ext>
            </a:extLst>
          </p:cNvPr>
          <p:cNvSpPr>
            <a:spLocks noGrp="1"/>
          </p:cNvSpPr>
          <p:nvPr>
            <p:ph type="body" sz="quarter" idx="31"/>
          </p:nvPr>
        </p:nvSpPr>
        <p:spPr>
          <a:xfrm>
            <a:off x="8001859" y="2649538"/>
            <a:ext cx="3594100" cy="3522662"/>
          </a:xfrm>
        </p:spPr>
        <p:txBody>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B164666E-28C9-844E-91D8-ECA2F1E57595}"/>
              </a:ext>
              <a:ext uri="{C183D7F6-B498-43B3-948B-1728B52AA6E4}">
                <adec:decorative xmlns="" xmlns:adec="http://schemas.microsoft.com/office/drawing/2017/decorative" val="1"/>
              </a:ext>
            </a:extLst>
          </p:cNvPr>
          <p:cNvSpPr/>
          <p:nvPr userDrawn="1"/>
        </p:nvSpPr>
        <p:spPr>
          <a:xfrm>
            <a:off x="592866" y="2509480"/>
            <a:ext cx="3593592"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6" name="Rectangle 15">
            <a:extLst>
              <a:ext uri="{FF2B5EF4-FFF2-40B4-BE49-F238E27FC236}">
                <a16:creationId xmlns:a16="http://schemas.microsoft.com/office/drawing/2014/main" id="{97B963A1-3810-7A40-8918-6D6D68B4A836}"/>
              </a:ext>
              <a:ext uri="{C183D7F6-B498-43B3-948B-1728B52AA6E4}">
                <adec:decorative xmlns="" xmlns:adec="http://schemas.microsoft.com/office/drawing/2017/decorative" val="1"/>
              </a:ext>
            </a:extLst>
          </p:cNvPr>
          <p:cNvSpPr/>
          <p:nvPr userDrawn="1"/>
        </p:nvSpPr>
        <p:spPr>
          <a:xfrm>
            <a:off x="8001859"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7"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8" name="Rectangle 17">
            <a:extLst>
              <a:ext uri="{FF2B5EF4-FFF2-40B4-BE49-F238E27FC236}">
                <a16:creationId xmlns:a16="http://schemas.microsoft.com/office/drawing/2014/main" id="{E17DA4B3-27AC-8A64-FD5E-59AEAE0D8559}"/>
              </a:ext>
              <a:ext uri="{C183D7F6-B498-43B3-948B-1728B52AA6E4}">
                <adec:decorative xmlns="" xmlns:adec="http://schemas.microsoft.com/office/drawing/2017/decorative" val="1"/>
              </a:ext>
            </a:extLst>
          </p:cNvPr>
          <p:cNvSpPr/>
          <p:nvPr userDrawn="1"/>
        </p:nvSpPr>
        <p:spPr>
          <a:xfrm>
            <a:off x="4297616" y="2509480"/>
            <a:ext cx="3593592"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Tree>
    <p:extLst>
      <p:ext uri="{BB962C8B-B14F-4D97-AF65-F5344CB8AC3E}">
        <p14:creationId xmlns:p14="http://schemas.microsoft.com/office/powerpoint/2010/main" val="188059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Section Header – VMware Explore - Stay Connected">
    <p:bg>
      <p:bgPr>
        <a:gradFill>
          <a:gsLst>
            <a:gs pos="13000">
              <a:srgbClr val="0036A4"/>
            </a:gs>
            <a:gs pos="0">
              <a:srgbClr val="005BF8"/>
            </a:gs>
            <a:gs pos="39000">
              <a:srgbClr val="001559"/>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2100082"/>
            <a:ext cx="5937816" cy="1229360"/>
          </a:xfrm>
        </p:spPr>
        <p:txBody>
          <a:bodyPr wrap="square" anchor="b"/>
          <a:lstStyle>
            <a:lvl1pPr algn="l">
              <a:defRPr sz="3600" b="0" cap="none" baseline="0">
                <a:solidFill>
                  <a:schemeClr val="bg1"/>
                </a:solidFill>
              </a:defRPr>
            </a:lvl1pPr>
          </a:lstStyle>
          <a:p>
            <a:r>
              <a:rPr lang="en-US" dirty="0"/>
              <a:t>Text</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3429000"/>
            <a:ext cx="5937816"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Text</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pic>
        <p:nvPicPr>
          <p:cNvPr id="7" name="Graphic 6">
            <a:extLst>
              <a:ext uri="{FF2B5EF4-FFF2-40B4-BE49-F238E27FC236}">
                <a16:creationId xmlns:a16="http://schemas.microsoft.com/office/drawing/2014/main" id="{B03896D6-28A5-851C-E9C2-96D1118460F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88494" y="608194"/>
            <a:ext cx="2797916" cy="368506"/>
          </a:xfrm>
          <a:prstGeom prst="rect">
            <a:avLst/>
          </a:prstGeom>
        </p:spPr>
      </p:pic>
    </p:spTree>
    <p:extLst>
      <p:ext uri="{BB962C8B-B14F-4D97-AF65-F5344CB8AC3E}">
        <p14:creationId xmlns:p14="http://schemas.microsoft.com/office/powerpoint/2010/main" val="30476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Dynamic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solidFill>
                  <a:schemeClr val="accent2"/>
                </a:solidFill>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 xmlns:adec="http://schemas.microsoft.com/office/drawing/2017/decorative" val="1"/>
              </a:ext>
            </a:extLst>
          </p:cNvPr>
          <p:cNvSpPr/>
          <p:nvPr/>
        </p:nvSpPr>
        <p:spPr>
          <a:xfrm flipV="1">
            <a:off x="0" y="1552601"/>
            <a:ext cx="2894012"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9531"/>
            <a:ext cx="2894013" cy="4572000"/>
          </a:xfrm>
          <a:solidFill>
            <a:srgbClr val="F4F8FA"/>
          </a:solidFill>
        </p:spPr>
        <p:txBody>
          <a:bodyPr vert="horz" lIns="274320" tIns="457200" rIns="457200" bIns="457200" rtlCol="0">
            <a:noAutofit/>
          </a:bodyPr>
          <a:lstStyle>
            <a:lvl1pPr>
              <a:defRPr lang="en-US" sz="1800" dirty="0">
                <a:solidFill>
                  <a:schemeClr val="accent2"/>
                </a:solidFill>
              </a:defRPr>
            </a:lvl1pPr>
            <a:lvl2pPr>
              <a:buClr>
                <a:schemeClr val="accent2"/>
              </a:buClr>
              <a:defRPr lang="en-US" sz="1600" dirty="0" smtClean="0">
                <a:solidFill>
                  <a:schemeClr val="accent2"/>
                </a:solidFill>
              </a:defRPr>
            </a:lvl2pPr>
            <a:lvl3pPr>
              <a:buClr>
                <a:schemeClr val="accent2"/>
              </a:buClr>
              <a:defRPr lang="en-US" sz="1400" dirty="0" smtClean="0">
                <a:solidFill>
                  <a:schemeClr val="accent2"/>
                </a:solidFill>
              </a:defRPr>
            </a:lvl3pPr>
            <a:lvl4pPr>
              <a:buClr>
                <a:schemeClr val="accent2"/>
              </a:buClr>
              <a:defRPr lang="en-US" sz="1200" dirty="0" smtClean="0">
                <a:solidFill>
                  <a:schemeClr val="accent2"/>
                </a:solidFill>
              </a:defRPr>
            </a:lvl4pPr>
            <a:lvl5pPr>
              <a:buClr>
                <a:schemeClr val="accent2"/>
              </a:buCl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9531"/>
            <a:ext cx="8229600" cy="4572000"/>
          </a:xfrm>
        </p:spPr>
        <p:txBody>
          <a:bodyPr vert="horz" lIns="0" tIns="457200" rIns="0" bIns="0" rtlCol="0">
            <a:no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US" dirty="0" smtClean="0">
                <a:solidFill>
                  <a:schemeClr val="tx1"/>
                </a:solidFill>
              </a:defRPr>
            </a:lvl5pPr>
            <a:lvl6pPr>
              <a:defRPr lang="en-US" dirty="0" smtClean="0">
                <a:solidFill>
                  <a:schemeClr val="tx1"/>
                </a:solidFill>
              </a:defRPr>
            </a:lvl6pPr>
            <a:lvl7pPr>
              <a:defRPr lang="en-US" dirty="0" smtClean="0">
                <a:solidFill>
                  <a:schemeClr val="tx1"/>
                </a:solidFill>
              </a:defRPr>
            </a:lvl7pPr>
            <a:lvl8pPr>
              <a:defRPr lang="en-US" dirty="0">
                <a:solidFill>
                  <a:schemeClr val="tx1"/>
                </a:solidFill>
              </a:defRPr>
            </a:lvl8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Ninth level</a:t>
            </a:r>
          </a:p>
        </p:txBody>
      </p:sp>
      <p:sp>
        <p:nvSpPr>
          <p:cNvPr id="8" name="page number">
            <a:extLst>
              <a:ext uri="{FF2B5EF4-FFF2-40B4-BE49-F238E27FC236}">
                <a16:creationId xmlns:a16="http://schemas.microsoft.com/office/drawing/2014/main" id="{1A93E906-C928-C345-B032-1F5C677FAEDD}"/>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Rectangle 8">
            <a:extLst>
              <a:ext uri="{FF2B5EF4-FFF2-40B4-BE49-F238E27FC236}">
                <a16:creationId xmlns:a16="http://schemas.microsoft.com/office/drawing/2014/main" id="{D864AC6E-1611-244C-BA28-696924BAB259}"/>
              </a:ext>
              <a:ext uri="{C183D7F6-B498-43B3-948B-1728B52AA6E4}">
                <adec:decorative xmlns="" xmlns:adec="http://schemas.microsoft.com/office/drawing/2017/decorative" val="1"/>
              </a:ext>
            </a:extLst>
          </p:cNvPr>
          <p:cNvSpPr/>
          <p:nvPr userDrawn="1"/>
        </p:nvSpPr>
        <p:spPr>
          <a:xfrm flipV="1">
            <a:off x="0" y="1552601"/>
            <a:ext cx="2894012"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10"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6469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solidFill>
                  <a:schemeClr val="accent2"/>
                </a:solidFill>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page number">
            <a:extLst>
              <a:ext uri="{FF2B5EF4-FFF2-40B4-BE49-F238E27FC236}">
                <a16:creationId xmlns:a16="http://schemas.microsoft.com/office/drawing/2014/main" id="{EA3FFB13-8625-D245-BD64-AAC7CCCB5B64}"/>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Rectangle 1">
            <a:extLst>
              <a:ext uri="{FF2B5EF4-FFF2-40B4-BE49-F238E27FC236}">
                <a16:creationId xmlns:a16="http://schemas.microsoft.com/office/drawing/2014/main" id="{85B60DB8-F067-969E-72B5-4E90025E5BF8}"/>
              </a:ext>
              <a:ext uri="{C183D7F6-B498-43B3-948B-1728B52AA6E4}">
                <adec:decorative xmlns="" xmlns:adec="http://schemas.microsoft.com/office/drawing/2017/decorative" val="1"/>
              </a:ext>
            </a:extLst>
          </p:cNvPr>
          <p:cNvSpPr/>
          <p:nvPr/>
        </p:nvSpPr>
        <p:spPr>
          <a:xfrm flipV="1">
            <a:off x="9294812" y="1552601"/>
            <a:ext cx="2894012"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CEB93DEE-AB9E-C81E-DF9C-D1BE09F22E09}"/>
              </a:ext>
            </a:extLst>
          </p:cNvPr>
          <p:cNvSpPr>
            <a:spLocks noGrp="1"/>
          </p:cNvSpPr>
          <p:nvPr>
            <p:ph type="body" sz="quarter" idx="20" hasCustomPrompt="1"/>
          </p:nvPr>
        </p:nvSpPr>
        <p:spPr>
          <a:xfrm>
            <a:off x="9294812" y="1609531"/>
            <a:ext cx="2894013" cy="4572000"/>
          </a:xfrm>
          <a:solidFill>
            <a:srgbClr val="F4F8FA"/>
          </a:solidFill>
        </p:spPr>
        <p:txBody>
          <a:bodyPr vert="horz" lIns="274320" tIns="457200" rIns="457200" bIns="457200" rtlCol="0">
            <a:noAutofit/>
          </a:bodyPr>
          <a:lstStyle>
            <a:lvl1pPr>
              <a:defRPr lang="en-US" sz="1800" dirty="0">
                <a:solidFill>
                  <a:schemeClr val="accent2"/>
                </a:solidFill>
              </a:defRPr>
            </a:lvl1pPr>
            <a:lvl2pPr>
              <a:buClr>
                <a:schemeClr val="accent2"/>
              </a:buClr>
              <a:defRPr lang="en-US" sz="1600" dirty="0" smtClean="0">
                <a:solidFill>
                  <a:schemeClr val="accent2"/>
                </a:solidFill>
              </a:defRPr>
            </a:lvl2pPr>
            <a:lvl3pPr>
              <a:buClr>
                <a:schemeClr val="accent2"/>
              </a:buClr>
              <a:defRPr lang="en-US" sz="1400" dirty="0" smtClean="0">
                <a:solidFill>
                  <a:schemeClr val="accent2"/>
                </a:solidFill>
              </a:defRPr>
            </a:lvl3pPr>
            <a:lvl4pPr>
              <a:buClr>
                <a:schemeClr val="accent2"/>
              </a:buClr>
              <a:defRPr lang="en-US" sz="1200" dirty="0" smtClean="0">
                <a:solidFill>
                  <a:schemeClr val="accent2"/>
                </a:solidFill>
              </a:defRPr>
            </a:lvl4pPr>
            <a:lvl5pPr>
              <a:buClr>
                <a:schemeClr val="accent2"/>
              </a:buCl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10">
            <a:extLst>
              <a:ext uri="{FF2B5EF4-FFF2-40B4-BE49-F238E27FC236}">
                <a16:creationId xmlns:a16="http://schemas.microsoft.com/office/drawing/2014/main" id="{DC18C6BC-2416-B51C-F45A-9BCC874B47ED}"/>
              </a:ext>
            </a:extLst>
          </p:cNvPr>
          <p:cNvSpPr>
            <a:spLocks noGrp="1"/>
          </p:cNvSpPr>
          <p:nvPr>
            <p:ph sz="quarter" idx="19" hasCustomPrompt="1"/>
          </p:nvPr>
        </p:nvSpPr>
        <p:spPr>
          <a:xfrm>
            <a:off x="0" y="1609531"/>
            <a:ext cx="8229600" cy="4572000"/>
          </a:xfrm>
        </p:spPr>
        <p:txBody>
          <a:bodyPr vert="horz" lIns="594360" tIns="457200" rIns="0" bIns="0" rtlCol="0">
            <a:no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US" dirty="0" smtClean="0">
                <a:solidFill>
                  <a:schemeClr val="tx1"/>
                </a:solidFill>
              </a:defRPr>
            </a:lvl5pPr>
            <a:lvl6pPr>
              <a:defRPr lang="en-US" dirty="0" smtClean="0">
                <a:solidFill>
                  <a:schemeClr val="tx1"/>
                </a:solidFill>
              </a:defRPr>
            </a:lvl6pPr>
            <a:lvl7pPr>
              <a:defRPr lang="en-US" dirty="0" smtClean="0">
                <a:solidFill>
                  <a:schemeClr val="tx1"/>
                </a:solidFill>
              </a:defRPr>
            </a:lvl7pPr>
            <a:lvl8pPr>
              <a:defRPr lang="en-US" dirty="0">
                <a:solidFill>
                  <a:schemeClr val="tx1"/>
                </a:solidFill>
              </a:defRPr>
            </a:lvl8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Ninth level</a:t>
            </a:r>
          </a:p>
        </p:txBody>
      </p:sp>
      <p:sp>
        <p:nvSpPr>
          <p:cNvPr id="8"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0" name="Rectangle 9">
            <a:extLst>
              <a:ext uri="{FF2B5EF4-FFF2-40B4-BE49-F238E27FC236}">
                <a16:creationId xmlns:a16="http://schemas.microsoft.com/office/drawing/2014/main" id="{85B60DB8-F067-969E-72B5-4E90025E5BF8}"/>
              </a:ext>
              <a:ext uri="{C183D7F6-B498-43B3-948B-1728B52AA6E4}">
                <adec:decorative xmlns="" xmlns:adec="http://schemas.microsoft.com/office/drawing/2017/decorative" val="1"/>
              </a:ext>
            </a:extLst>
          </p:cNvPr>
          <p:cNvSpPr/>
          <p:nvPr userDrawn="1"/>
        </p:nvSpPr>
        <p:spPr>
          <a:xfrm flipV="1">
            <a:off x="9294812" y="1552601"/>
            <a:ext cx="2894012"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Tree>
    <p:extLst>
      <p:ext uri="{BB962C8B-B14F-4D97-AF65-F5344CB8AC3E}">
        <p14:creationId xmlns:p14="http://schemas.microsoft.com/office/powerpoint/2010/main" val="213626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solidFill>
                  <a:schemeClr val="accent2"/>
                </a:solidFill>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Rectangle 6">
            <a:extLst>
              <a:ext uri="{FF2B5EF4-FFF2-40B4-BE49-F238E27FC236}">
                <a16:creationId xmlns:a16="http://schemas.microsoft.com/office/drawing/2014/main" id="{F7E2C737-3A4D-924A-88B5-FA4D5C8A07C7}"/>
              </a:ext>
              <a:ext uri="{C183D7F6-B498-43B3-948B-1728B52AA6E4}">
                <adec:decorative xmlns="" xmlns:adec="http://schemas.microsoft.com/office/drawing/2017/decorative" val="1"/>
              </a:ext>
            </a:extLst>
          </p:cNvPr>
          <p:cNvSpPr/>
          <p:nvPr/>
        </p:nvSpPr>
        <p:spPr>
          <a:xfrm flipV="1">
            <a:off x="8380072" y="1589923"/>
            <a:ext cx="3808754" cy="8261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solidFill>
                  <a:schemeClr val="accent2"/>
                </a:solidFill>
              </a:defRPr>
            </a:lvl1pPr>
            <a:lvl2pPr>
              <a:buClr>
                <a:schemeClr val="accent2"/>
              </a:buClr>
              <a:defRPr sz="1400">
                <a:solidFill>
                  <a:schemeClr val="accent2"/>
                </a:solidFill>
              </a:defRPr>
            </a:lvl2pPr>
            <a:lvl3pPr>
              <a:buClr>
                <a:schemeClr val="accent2"/>
              </a:buClr>
              <a:defRPr sz="1200">
                <a:solidFill>
                  <a:schemeClr val="accent2"/>
                </a:solidFill>
              </a:defRPr>
            </a:lvl3pPr>
            <a:lvl4pPr>
              <a:buClr>
                <a:schemeClr val="accent2"/>
              </a:buClr>
              <a:defRPr sz="1100">
                <a:solidFill>
                  <a:schemeClr val="accent2"/>
                </a:solidFill>
              </a:defRPr>
            </a:lvl4pPr>
            <a:lvl5pPr>
              <a:buClr>
                <a:schemeClr val="accent2"/>
              </a:buClr>
              <a:defRPr sz="1100">
                <a:solidFill>
                  <a:schemeClr val="accent2"/>
                </a:solidFill>
              </a:defRPr>
            </a:lvl5pPr>
            <a:lvl6pPr>
              <a:buClr>
                <a:schemeClr val="accent2"/>
              </a:buClr>
              <a:defRPr sz="1100">
                <a:solidFill>
                  <a:schemeClr val="accent2"/>
                </a:solidFill>
              </a:defRPr>
            </a:lvl6pPr>
            <a:lvl7pPr>
              <a:buClr>
                <a:schemeClr val="accent2"/>
              </a:buClr>
              <a:defRPr sz="1100">
                <a:solidFill>
                  <a:schemeClr val="accent2"/>
                </a:solidFill>
              </a:defRPr>
            </a:lvl7pPr>
            <a:lvl8pPr>
              <a:buClr>
                <a:schemeClr val="accent2"/>
              </a:buClr>
              <a:defRPr sz="1100">
                <a:solidFill>
                  <a:schemeClr val="accent2"/>
                </a:solidFill>
              </a:defRPr>
            </a:lvl8pPr>
            <a:lvl9pPr>
              <a:buClr>
                <a:schemeClr val="accent2"/>
              </a:buClr>
              <a:defRPr sz="1100">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Content Placeholder 17">
            <a:extLst>
              <a:ext uri="{FF2B5EF4-FFF2-40B4-BE49-F238E27FC236}">
                <a16:creationId xmlns:a16="http://schemas.microsoft.com/office/drawing/2014/main" id="{C05F02B7-B99F-8424-E971-B7478FAB40DE}"/>
              </a:ext>
            </a:extLst>
          </p:cNvPr>
          <p:cNvSpPr>
            <a:spLocks noGrp="1"/>
          </p:cNvSpPr>
          <p:nvPr>
            <p:ph sz="quarter" idx="14" hasCustomPrompt="1"/>
          </p:nvPr>
        </p:nvSpPr>
        <p:spPr bwMode="ltGray">
          <a:xfrm>
            <a:off x="608012" y="1600201"/>
            <a:ext cx="7398303" cy="4572000"/>
          </a:xfrm>
          <a:noFill/>
        </p:spPr>
        <p:txBody>
          <a:bodyPr vert="horz" lIns="594360" tIns="1371600" rIns="457200" bIns="457200" rtlCol="0">
            <a:noAutofit/>
          </a:bodyPr>
          <a:lstStyle>
            <a:lvl1pPr algn="ctr">
              <a:spcBef>
                <a:spcPts val="1200"/>
              </a:spcBef>
              <a:defRPr lang="en-US" sz="11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NOTE: This is intended for a diagram only.</a:t>
            </a:r>
            <a:br>
              <a:rPr lang="en-US" dirty="0"/>
            </a:br>
            <a:r>
              <a:rPr lang="en-US" dirty="0"/>
              <a:t>Not recommended to add text here, as it’s not formatted for it. </a:t>
            </a:r>
          </a:p>
        </p:txBody>
      </p:sp>
      <p:sp>
        <p:nvSpPr>
          <p:cNvPr id="8" name="Rectangle 7">
            <a:extLst>
              <a:ext uri="{FF2B5EF4-FFF2-40B4-BE49-F238E27FC236}">
                <a16:creationId xmlns:a16="http://schemas.microsoft.com/office/drawing/2014/main" id="{F7E2C737-3A4D-924A-88B5-FA4D5C8A07C7}"/>
              </a:ext>
              <a:ext uri="{C183D7F6-B498-43B3-948B-1728B52AA6E4}">
                <adec:decorative xmlns="" xmlns:adec="http://schemas.microsoft.com/office/drawing/2017/decorative" val="1"/>
              </a:ext>
            </a:extLst>
          </p:cNvPr>
          <p:cNvSpPr/>
          <p:nvPr userDrawn="1"/>
        </p:nvSpPr>
        <p:spPr>
          <a:xfrm flipV="1">
            <a:off x="8380072" y="1589923"/>
            <a:ext cx="3808754" cy="8261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10"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8767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solidFill>
                  <a:schemeClr val="accent2"/>
                </a:solidFill>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 xmlns:adec="http://schemas.microsoft.com/office/drawing/2017/decorative" val="1"/>
              </a:ext>
            </a:extLst>
          </p:cNvPr>
          <p:cNvCxnSpPr>
            <a:cxnSpLocks/>
          </p:cNvCxnSpPr>
          <p:nvPr/>
        </p:nvCxnSpPr>
        <p:spPr>
          <a:xfrm>
            <a:off x="8380413" y="1608668"/>
            <a:ext cx="38084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3200400" cy="298450"/>
          </a:xfrm>
        </p:spPr>
        <p:txBody>
          <a:bodyPr anchor="b"/>
          <a:lstStyle>
            <a:lvl1pPr>
              <a:defRPr sz="1800">
                <a:solidFill>
                  <a:schemeClr val="accent2"/>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solidFill>
                  <a:schemeClr val="tx1"/>
                </a:solidFill>
              </a:defRPr>
            </a:lvl1pPr>
            <a:lvl2pPr>
              <a:defRPr sz="1400">
                <a:solidFill>
                  <a:schemeClr val="tx1"/>
                </a:solidFill>
              </a:defRPr>
            </a:lvl2pPr>
            <a:lvl3pPr>
              <a:defRPr sz="1400">
                <a:solidFill>
                  <a:schemeClr val="tx1"/>
                </a:solidFill>
              </a:defRPr>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 xmlns:adec="http://schemas.microsoft.com/office/drawing/2017/decorative" val="1"/>
              </a:ext>
            </a:extLst>
          </p:cNvPr>
          <p:cNvCxnSpPr>
            <a:cxnSpLocks/>
          </p:cNvCxnSpPr>
          <p:nvPr/>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3200400" cy="298450"/>
          </a:xfrm>
        </p:spPr>
        <p:txBody>
          <a:bodyPr anchor="b"/>
          <a:lstStyle>
            <a:lvl1pPr>
              <a:defRPr sz="1800">
                <a:solidFill>
                  <a:schemeClr val="accent4"/>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solidFill>
                  <a:schemeClr val="tx1"/>
                </a:solidFill>
              </a:defRPr>
            </a:lvl1pPr>
            <a:lvl2pPr>
              <a:defRPr sz="1400">
                <a:solidFill>
                  <a:schemeClr val="tx1"/>
                </a:solidFill>
              </a:defRPr>
            </a:lvl2pPr>
            <a:lvl3pPr>
              <a:defRPr sz="1400">
                <a:solidFill>
                  <a:schemeClr val="tx1"/>
                </a:solidFill>
              </a:defRPr>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Content Placeholder 17">
            <a:extLst>
              <a:ext uri="{FF2B5EF4-FFF2-40B4-BE49-F238E27FC236}">
                <a16:creationId xmlns:a16="http://schemas.microsoft.com/office/drawing/2014/main" id="{81258617-CE72-E542-2E67-9B2874ED90B7}"/>
              </a:ext>
            </a:extLst>
          </p:cNvPr>
          <p:cNvSpPr>
            <a:spLocks noGrp="1"/>
          </p:cNvSpPr>
          <p:nvPr>
            <p:ph sz="quarter" idx="14" hasCustomPrompt="1"/>
          </p:nvPr>
        </p:nvSpPr>
        <p:spPr bwMode="ltGray">
          <a:xfrm>
            <a:off x="608012" y="1600201"/>
            <a:ext cx="7398303" cy="4572000"/>
          </a:xfrm>
          <a:noFill/>
        </p:spPr>
        <p:txBody>
          <a:bodyPr vert="horz" lIns="594360" tIns="1371600" rIns="457200" bIns="457200" rtlCol="0">
            <a:noAutofit/>
          </a:bodyPr>
          <a:lstStyle>
            <a:lvl1pPr algn="ctr">
              <a:spcBef>
                <a:spcPts val="1200"/>
              </a:spcBef>
              <a:defRPr lang="en-US" sz="11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NOTE: This is intended for a diagram only.</a:t>
            </a:r>
            <a:br>
              <a:rPr lang="en-US"/>
            </a:br>
            <a:r>
              <a:rPr lang="en-US"/>
              <a:t>Not recommended to add text here, as it’s not formatted for it. </a:t>
            </a:r>
          </a:p>
        </p:txBody>
      </p:sp>
      <p:cxnSp>
        <p:nvCxnSpPr>
          <p:cNvPr id="12" name="Straight Connector 11">
            <a:extLst>
              <a:ext uri="{FF2B5EF4-FFF2-40B4-BE49-F238E27FC236}">
                <a16:creationId xmlns:a16="http://schemas.microsoft.com/office/drawing/2014/main" id="{56D4D92B-574E-4F63-A5BA-8F7282B54C27}"/>
              </a:ext>
              <a:ext uri="{C183D7F6-B498-43B3-948B-1728B52AA6E4}">
                <adec:decorative xmlns=""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89B473-DDE6-4450-A111-3761F341AAE3}"/>
              </a:ext>
              <a:ext uri="{C183D7F6-B498-43B3-948B-1728B52AA6E4}">
                <adec:decorative xmlns=""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4508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solidFill>
                  <a:schemeClr val="accent2"/>
                </a:solidFill>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 xmlns:adec="http://schemas.microsoft.com/office/drawing/2017/decorative" val="1"/>
              </a:ext>
            </a:extLst>
          </p:cNvPr>
          <p:cNvCxnSpPr>
            <a:cxnSpLocks/>
          </p:cNvCxnSpPr>
          <p:nvPr/>
        </p:nvCxnSpPr>
        <p:spPr>
          <a:xfrm>
            <a:off x="609600" y="1552248"/>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spcAft>
                <a:spcPts val="300"/>
              </a:spcAft>
              <a:defRPr lang="en-US" sz="1050" dirty="0">
                <a:solidFill>
                  <a:schemeClr val="tx1"/>
                </a:solidFill>
              </a:defRPr>
            </a:lvl1pPr>
            <a:lvl2pPr marL="114300" indent="-114300">
              <a:lnSpc>
                <a:spcPct val="100000"/>
              </a:lnSpc>
              <a:spcBef>
                <a:spcPts val="0"/>
              </a:spcBef>
              <a:spcAft>
                <a:spcPts val="300"/>
              </a:spcAft>
              <a:defRPr lang="en-US" sz="1000" dirty="0">
                <a:solidFill>
                  <a:schemeClr val="tx1"/>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 xmlns:adec="http://schemas.microsoft.com/office/drawing/2017/decorative" val="1"/>
              </a:ext>
            </a:extLst>
          </p:cNvPr>
          <p:cNvCxnSpPr>
            <a:cxnSpLocks/>
          </p:cNvCxnSpPr>
          <p:nvPr/>
        </p:nvCxnSpPr>
        <p:spPr>
          <a:xfrm>
            <a:off x="4412165" y="1552248"/>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spcAft>
                <a:spcPts val="300"/>
              </a:spcAft>
              <a:defRPr lang="en-US" sz="1050" dirty="0">
                <a:solidFill>
                  <a:schemeClr val="tx1"/>
                </a:solidFill>
              </a:defRPr>
            </a:lvl1pPr>
            <a:lvl2pPr marL="114300" indent="-114300">
              <a:lnSpc>
                <a:spcPct val="100000"/>
              </a:lnSpc>
              <a:spcBef>
                <a:spcPts val="0"/>
              </a:spcBef>
              <a:spcAft>
                <a:spcPts val="300"/>
              </a:spcAft>
              <a:defRPr lang="en-US" sz="1000" dirty="0">
                <a:solidFill>
                  <a:schemeClr val="tx1"/>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 xmlns:adec="http://schemas.microsoft.com/office/drawing/2017/decorative" val="1"/>
              </a:ext>
            </a:extLst>
          </p:cNvPr>
          <p:cNvCxnSpPr>
            <a:cxnSpLocks/>
          </p:cNvCxnSpPr>
          <p:nvPr/>
        </p:nvCxnSpPr>
        <p:spPr>
          <a:xfrm>
            <a:off x="609600" y="3325372"/>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spcAft>
                <a:spcPts val="300"/>
              </a:spcAft>
              <a:defRPr lang="en-US" sz="1050" dirty="0">
                <a:solidFill>
                  <a:schemeClr val="tx1"/>
                </a:solidFill>
              </a:defRPr>
            </a:lvl1pPr>
            <a:lvl2pPr marL="114300" indent="-114300">
              <a:lnSpc>
                <a:spcPct val="100000"/>
              </a:lnSpc>
              <a:spcBef>
                <a:spcPts val="0"/>
              </a:spcBef>
              <a:spcAft>
                <a:spcPts val="300"/>
              </a:spcAft>
              <a:defRPr lang="en-US" sz="1000" dirty="0">
                <a:solidFill>
                  <a:schemeClr val="tx1"/>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 xmlns:adec="http://schemas.microsoft.com/office/drawing/2017/decorative" val="1"/>
              </a:ext>
            </a:extLst>
          </p:cNvPr>
          <p:cNvCxnSpPr>
            <a:cxnSpLocks/>
          </p:cNvCxnSpPr>
          <p:nvPr/>
        </p:nvCxnSpPr>
        <p:spPr>
          <a:xfrm>
            <a:off x="4412165" y="3325372"/>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spcAft>
                <a:spcPts val="300"/>
              </a:spcAft>
              <a:defRPr lang="en-US" sz="1050" dirty="0">
                <a:solidFill>
                  <a:schemeClr val="tx1"/>
                </a:solidFill>
              </a:defRPr>
            </a:lvl1pPr>
            <a:lvl2pPr marL="114300" indent="-114300">
              <a:lnSpc>
                <a:spcPct val="100000"/>
              </a:lnSpc>
              <a:spcBef>
                <a:spcPts val="0"/>
              </a:spcBef>
              <a:spcAft>
                <a:spcPts val="300"/>
              </a:spcAft>
              <a:defRPr lang="en-US" sz="1000" dirty="0">
                <a:solidFill>
                  <a:schemeClr val="tx1"/>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 xmlns:adec="http://schemas.microsoft.com/office/drawing/2017/decorative" val="1"/>
              </a:ext>
            </a:extLst>
          </p:cNvPr>
          <p:cNvCxnSpPr>
            <a:cxnSpLocks/>
          </p:cNvCxnSpPr>
          <p:nvPr/>
        </p:nvCxnSpPr>
        <p:spPr>
          <a:xfrm>
            <a:off x="608739" y="5022214"/>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93624"/>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59911"/>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27148" cy="227454"/>
          </a:xfrm>
        </p:spPr>
        <p:txBody>
          <a:bodyPr anchor="b"/>
          <a:lstStyle>
            <a:lvl1pPr algn="l">
              <a:lnSpc>
                <a:spcPct val="100000"/>
              </a:lnSpc>
              <a:spcBef>
                <a:spcPts val="0"/>
              </a:spcBef>
              <a:defRPr sz="1000">
                <a:solidFill>
                  <a:schemeClr val="tx1"/>
                </a:solidFill>
              </a:defRPr>
            </a:lvl1pPr>
            <a:lvl5pPr>
              <a:defRPr/>
            </a:lvl5pPr>
          </a:lstStyle>
          <a:p>
            <a:pPr lvl="0"/>
            <a:r>
              <a:rPr lang="en-US"/>
              <a:t>Priority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93624"/>
            <a:ext cx="3227148" cy="227454"/>
          </a:xfrm>
        </p:spPr>
        <p:txBody>
          <a:bodyPr anchor="b"/>
          <a:lstStyle>
            <a:lvl1pPr algn="l">
              <a:lnSpc>
                <a:spcPct val="100000"/>
              </a:lnSpc>
              <a:spcBef>
                <a:spcPts val="0"/>
              </a:spcBef>
              <a:defRPr sz="1000">
                <a:solidFill>
                  <a:schemeClr val="tx1"/>
                </a:solidFill>
              </a:defRPr>
            </a:lvl1pPr>
            <a:lvl5pPr>
              <a:defRPr/>
            </a:lvl5pPr>
          </a:lstStyle>
          <a:p>
            <a:pPr lvl="0"/>
            <a:r>
              <a:rPr lang="en-US"/>
              <a:t>Priority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59911"/>
            <a:ext cx="3227148" cy="227454"/>
          </a:xfrm>
        </p:spPr>
        <p:txBody>
          <a:bodyPr anchor="b"/>
          <a:lstStyle>
            <a:lvl1pPr algn="l">
              <a:lnSpc>
                <a:spcPct val="100000"/>
              </a:lnSpc>
              <a:spcBef>
                <a:spcPts val="0"/>
              </a:spcBef>
              <a:defRPr sz="1000">
                <a:solidFill>
                  <a:schemeClr val="tx1"/>
                </a:solidFill>
              </a:defRPr>
            </a:lvl1pPr>
            <a:lvl5pPr>
              <a:defRPr/>
            </a:lvl5pPr>
          </a:lstStyle>
          <a:p>
            <a:pPr lvl="0"/>
            <a:r>
              <a:rPr lang="en-US"/>
              <a:t>Priority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solidFill>
                  <a:schemeClr val="tx1"/>
                </a:solidFill>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solidFill>
                  <a:schemeClr val="tx1"/>
                </a:solidFill>
              </a:defRPr>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solidFill>
                  <a:schemeClr val="tx1"/>
                </a:solidFill>
              </a:defRPr>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solidFill>
                  <a:schemeClr val="tx1"/>
                </a:solidFill>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solidFill>
                  <a:schemeClr val="tx1"/>
                </a:solidFill>
              </a:defRPr>
            </a:lvl1pPr>
            <a:lvl2pPr marL="0" indent="0" algn="ctr">
              <a:lnSpc>
                <a:spcPct val="100000"/>
              </a:lnSpc>
              <a:spcBef>
                <a:spcPts val="0"/>
              </a:spcBef>
              <a:buFont typeface="Open Sans" panose="020B0606030504020204" pitchFamily="34" charset="0"/>
              <a:buChar char="​"/>
              <a:defRPr sz="1200">
                <a:solidFill>
                  <a:schemeClr val="tx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cxnSp>
        <p:nvCxnSpPr>
          <p:cNvPr id="2" name="Straight Connector 1">
            <a:extLst>
              <a:ext uri="{FF2B5EF4-FFF2-40B4-BE49-F238E27FC236}">
                <a16:creationId xmlns:a16="http://schemas.microsoft.com/office/drawing/2014/main" id="{5CABBF0D-1BD1-F9E7-64FF-6B8D87E611B7}"/>
              </a:ext>
              <a:ext uri="{C183D7F6-B498-43B3-948B-1728B52AA6E4}">
                <adec:decorative xmlns="" xmlns:adec="http://schemas.microsoft.com/office/drawing/2017/decorative" val="1"/>
              </a:ext>
            </a:extLst>
          </p:cNvPr>
          <p:cNvCxnSpPr>
            <a:cxnSpLocks/>
          </p:cNvCxnSpPr>
          <p:nvPr/>
        </p:nvCxnSpPr>
        <p:spPr>
          <a:xfrm>
            <a:off x="4412165" y="5022214"/>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2906119E-8D41-BF4A-7D53-2FBB71F653C6}"/>
              </a:ext>
            </a:extLst>
          </p:cNvPr>
          <p:cNvSpPr>
            <a:spLocks noGrp="1"/>
          </p:cNvSpPr>
          <p:nvPr>
            <p:ph type="body" sz="quarter" idx="41" hasCustomPrompt="1"/>
          </p:nvPr>
        </p:nvSpPr>
        <p:spPr>
          <a:xfrm>
            <a:off x="608013" y="1552575"/>
            <a:ext cx="3201987" cy="219075"/>
          </a:xfrm>
        </p:spPr>
        <p:txBody>
          <a:bodyPr anchor="b" anchorCtr="0"/>
          <a:lstStyle>
            <a:lvl1pPr>
              <a:defRPr sz="1200" cap="all" baseline="0">
                <a:solidFill>
                  <a:schemeClr val="accent2"/>
                </a:solidFill>
              </a:defRPr>
            </a:lvl1pPr>
          </a:lstStyle>
          <a:p>
            <a:pPr lvl="0"/>
            <a:r>
              <a:rPr lang="en-US" dirty="0"/>
              <a:t>About</a:t>
            </a:r>
          </a:p>
        </p:txBody>
      </p:sp>
      <p:sp>
        <p:nvSpPr>
          <p:cNvPr id="18" name="Text Placeholder 17">
            <a:extLst>
              <a:ext uri="{FF2B5EF4-FFF2-40B4-BE49-F238E27FC236}">
                <a16:creationId xmlns:a16="http://schemas.microsoft.com/office/drawing/2014/main" id="{D52D6E64-9DD1-43CD-C247-B83E374482F5}"/>
              </a:ext>
            </a:extLst>
          </p:cNvPr>
          <p:cNvSpPr>
            <a:spLocks noGrp="1"/>
          </p:cNvSpPr>
          <p:nvPr>
            <p:ph type="body" sz="quarter" idx="42" hasCustomPrompt="1"/>
          </p:nvPr>
        </p:nvSpPr>
        <p:spPr>
          <a:xfrm>
            <a:off x="4411663" y="1552575"/>
            <a:ext cx="3201987" cy="219075"/>
          </a:xfrm>
        </p:spPr>
        <p:txBody>
          <a:bodyPr anchor="b" anchorCtr="0"/>
          <a:lstStyle>
            <a:lvl1pPr>
              <a:defRPr sz="1200" cap="all" baseline="0">
                <a:solidFill>
                  <a:schemeClr val="accent2"/>
                </a:solidFill>
              </a:defRPr>
            </a:lvl1pPr>
          </a:lstStyle>
          <a:p>
            <a:pPr lvl="0"/>
            <a:r>
              <a:rPr lang="en-US" dirty="0"/>
              <a:t>solution</a:t>
            </a:r>
          </a:p>
        </p:txBody>
      </p:sp>
      <p:sp>
        <p:nvSpPr>
          <p:cNvPr id="20" name="Text Placeholder 19">
            <a:extLst>
              <a:ext uri="{FF2B5EF4-FFF2-40B4-BE49-F238E27FC236}">
                <a16:creationId xmlns:a16="http://schemas.microsoft.com/office/drawing/2014/main" id="{D02A9C0F-4D4C-0EEC-0E20-65368D11774B}"/>
              </a:ext>
            </a:extLst>
          </p:cNvPr>
          <p:cNvSpPr>
            <a:spLocks noGrp="1"/>
          </p:cNvSpPr>
          <p:nvPr>
            <p:ph type="body" sz="quarter" idx="43" hasCustomPrompt="1"/>
          </p:nvPr>
        </p:nvSpPr>
        <p:spPr>
          <a:xfrm>
            <a:off x="608013" y="3338514"/>
            <a:ext cx="3201987" cy="219075"/>
          </a:xfrm>
        </p:spPr>
        <p:txBody>
          <a:bodyPr anchor="b" anchorCtr="0"/>
          <a:lstStyle>
            <a:lvl1pPr>
              <a:defRPr sz="1200" cap="all" baseline="0">
                <a:solidFill>
                  <a:schemeClr val="accent3"/>
                </a:solidFill>
              </a:defRPr>
            </a:lvl1pPr>
          </a:lstStyle>
          <a:p>
            <a:pPr lvl="0"/>
            <a:r>
              <a:rPr lang="en-US" dirty="0"/>
              <a:t>challenges</a:t>
            </a:r>
          </a:p>
        </p:txBody>
      </p:sp>
      <p:sp>
        <p:nvSpPr>
          <p:cNvPr id="22" name="Text Placeholder 21">
            <a:extLst>
              <a:ext uri="{FF2B5EF4-FFF2-40B4-BE49-F238E27FC236}">
                <a16:creationId xmlns:a16="http://schemas.microsoft.com/office/drawing/2014/main" id="{1DEF5052-BBAD-A22B-0D68-BBBFD706375E}"/>
              </a:ext>
            </a:extLst>
          </p:cNvPr>
          <p:cNvSpPr>
            <a:spLocks noGrp="1"/>
          </p:cNvSpPr>
          <p:nvPr>
            <p:ph type="body" sz="quarter" idx="44" hasCustomPrompt="1"/>
          </p:nvPr>
        </p:nvSpPr>
        <p:spPr>
          <a:xfrm>
            <a:off x="4427538" y="3338514"/>
            <a:ext cx="3201987" cy="219075"/>
          </a:xfrm>
        </p:spPr>
        <p:txBody>
          <a:bodyPr anchor="b" anchorCtr="0"/>
          <a:lstStyle>
            <a:lvl1pPr>
              <a:defRPr sz="1200" cap="all" baseline="0">
                <a:solidFill>
                  <a:schemeClr val="accent3"/>
                </a:solidFill>
              </a:defRPr>
            </a:lvl1pPr>
          </a:lstStyle>
          <a:p>
            <a:pPr lvl="0"/>
            <a:r>
              <a:rPr lang="en-US"/>
              <a:t>impact</a:t>
            </a:r>
          </a:p>
        </p:txBody>
      </p:sp>
      <p:sp>
        <p:nvSpPr>
          <p:cNvPr id="24" name="Text Placeholder 23">
            <a:extLst>
              <a:ext uri="{FF2B5EF4-FFF2-40B4-BE49-F238E27FC236}">
                <a16:creationId xmlns:a16="http://schemas.microsoft.com/office/drawing/2014/main" id="{9FFF9CD2-0893-33FB-480A-506C7095C2FA}"/>
              </a:ext>
            </a:extLst>
          </p:cNvPr>
          <p:cNvSpPr>
            <a:spLocks noGrp="1"/>
          </p:cNvSpPr>
          <p:nvPr>
            <p:ph type="body" sz="quarter" idx="45" hasCustomPrompt="1"/>
          </p:nvPr>
        </p:nvSpPr>
        <p:spPr>
          <a:xfrm>
            <a:off x="608013" y="5022850"/>
            <a:ext cx="3200400" cy="227013"/>
          </a:xfrm>
        </p:spPr>
        <p:txBody>
          <a:bodyPr anchor="b" anchorCtr="0"/>
          <a:lstStyle>
            <a:lvl1pPr>
              <a:defRPr sz="1200" cap="all" baseline="0">
                <a:solidFill>
                  <a:schemeClr val="accent4"/>
                </a:solidFill>
              </a:defRPr>
            </a:lvl1pPr>
          </a:lstStyle>
          <a:p>
            <a:pPr lvl="0"/>
            <a:r>
              <a:rPr lang="en-US"/>
              <a:t>products</a:t>
            </a:r>
          </a:p>
        </p:txBody>
      </p:sp>
      <p:sp>
        <p:nvSpPr>
          <p:cNvPr id="26" name="Text Placeholder 25">
            <a:extLst>
              <a:ext uri="{FF2B5EF4-FFF2-40B4-BE49-F238E27FC236}">
                <a16:creationId xmlns:a16="http://schemas.microsoft.com/office/drawing/2014/main" id="{F2B49FE0-BA78-9DF9-AB7D-9F52651E93AD}"/>
              </a:ext>
            </a:extLst>
          </p:cNvPr>
          <p:cNvSpPr>
            <a:spLocks noGrp="1"/>
          </p:cNvSpPr>
          <p:nvPr>
            <p:ph type="body" sz="quarter" idx="46" hasCustomPrompt="1"/>
          </p:nvPr>
        </p:nvSpPr>
        <p:spPr>
          <a:xfrm>
            <a:off x="4427538" y="5022850"/>
            <a:ext cx="3200400" cy="227013"/>
          </a:xfrm>
        </p:spPr>
        <p:txBody>
          <a:bodyPr anchor="b" anchorCtr="0"/>
          <a:lstStyle>
            <a:lvl1pPr>
              <a:defRPr sz="1200" cap="all" baseline="0">
                <a:solidFill>
                  <a:schemeClr val="accent4"/>
                </a:solidFill>
              </a:defRPr>
            </a:lvl1pPr>
          </a:lstStyle>
          <a:p>
            <a:pPr lvl="0"/>
            <a:r>
              <a:rPr lang="en-US"/>
              <a:t>Strategic priorities</a:t>
            </a:r>
          </a:p>
        </p:txBody>
      </p:sp>
      <p:cxnSp>
        <p:nvCxnSpPr>
          <p:cNvPr id="32" name="Straight Connector 31">
            <a:extLst>
              <a:ext uri="{FF2B5EF4-FFF2-40B4-BE49-F238E27FC236}">
                <a16:creationId xmlns:a16="http://schemas.microsoft.com/office/drawing/2014/main" id="{14F46384-B6E3-0D43-924E-874DEC2344B1}"/>
              </a:ext>
              <a:ext uri="{C183D7F6-B498-43B3-948B-1728B52AA6E4}">
                <adec:decorative xmlns=""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526770-8F35-FB4A-8638-521D0DA87F6C}"/>
              </a:ext>
              <a:ext uri="{C183D7F6-B498-43B3-948B-1728B52AA6E4}">
                <adec:decorative xmlns=""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3C08A52-2522-8C40-B8B1-C98FEBB888F7}"/>
              </a:ext>
              <a:ext uri="{C183D7F6-B498-43B3-948B-1728B52AA6E4}">
                <adec:decorative xmlns=""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57CCC6-06B1-7342-99B0-BC7C8FBE5E73}"/>
              </a:ext>
              <a:ext uri="{C183D7F6-B498-43B3-948B-1728B52AA6E4}">
                <adec:decorative xmlns=""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C87E7C-5ED2-214E-8A38-ED05177A65DC}"/>
              </a:ext>
              <a:ext uri="{C183D7F6-B498-43B3-948B-1728B52AA6E4}">
                <adec:decorative xmlns="" xmlns:adec="http://schemas.microsoft.com/office/drawing/2017/decorative" val="1"/>
              </a:ext>
            </a:extLst>
          </p:cNvPr>
          <p:cNvCxnSpPr>
            <a:cxnSpLocks/>
          </p:cNvCxnSpPr>
          <p:nvPr userDrawn="1"/>
        </p:nvCxnSpPr>
        <p:spPr>
          <a:xfrm>
            <a:off x="608739" y="5022214"/>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cxnSp>
        <p:nvCxnSpPr>
          <p:cNvPr id="49" name="Straight Connector 48">
            <a:extLst>
              <a:ext uri="{FF2B5EF4-FFF2-40B4-BE49-F238E27FC236}">
                <a16:creationId xmlns:a16="http://schemas.microsoft.com/office/drawing/2014/main" id="{5CABBF0D-1BD1-F9E7-64FF-6B8D87E611B7}"/>
              </a:ext>
              <a:ext uri="{C183D7F6-B498-43B3-948B-1728B52AA6E4}">
                <adec:decorative xmlns="" xmlns:adec="http://schemas.microsoft.com/office/drawing/2017/decorative" val="1"/>
              </a:ext>
            </a:extLst>
          </p:cNvPr>
          <p:cNvCxnSpPr>
            <a:cxnSpLocks/>
          </p:cNvCxnSpPr>
          <p:nvPr userDrawn="1"/>
        </p:nvCxnSpPr>
        <p:spPr>
          <a:xfrm>
            <a:off x="4412165" y="5022214"/>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21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solidFill>
                  <a:schemeClr val="accent2"/>
                </a:solidFill>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 xmlns:adec="http://schemas.microsoft.com/office/drawing/2017/decorative" val="1"/>
              </a:ext>
            </a:extLst>
          </p:cNvPr>
          <p:cNvSpPr/>
          <p:nvPr/>
        </p:nvSpPr>
        <p:spPr bwMode="gray">
          <a:xfrm>
            <a:off x="1981877" y="2055429"/>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solidFill>
                  <a:schemeClr val="tx1"/>
                </a:solidFill>
              </a:defRPr>
            </a:lvl2pPr>
          </a:lstStyle>
          <a:p>
            <a:pPr lvl="0"/>
            <a:r>
              <a:rPr lang="en-US" dirty="0"/>
              <a:t>Click to add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 xmlns:adec="http://schemas.microsoft.com/office/drawing/2017/decorative" val="1"/>
              </a:ext>
            </a:extLst>
          </p:cNvPr>
          <p:cNvSpPr/>
          <p:nvPr/>
        </p:nvSpPr>
        <p:spPr bwMode="gray">
          <a:xfrm>
            <a:off x="5184924" y="2055429"/>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3"/>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 here</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 xmlns:adec="http://schemas.microsoft.com/office/drawing/2017/decorative" val="1"/>
              </a:ext>
            </a:extLst>
          </p:cNvPr>
          <p:cNvSpPr/>
          <p:nvPr/>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 here</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8" name="Oval 17">
            <a:extLst>
              <a:ext uri="{FF2B5EF4-FFF2-40B4-BE49-F238E27FC236}">
                <a16:creationId xmlns:a16="http://schemas.microsoft.com/office/drawing/2014/main" id="{B1C210DC-5DBB-4F0D-875F-CD8AAAB938CE}"/>
              </a:ext>
              <a:ext uri="{C183D7F6-B498-43B3-948B-1728B52AA6E4}">
                <adec:decorative xmlns=""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0" name="Oval 19">
            <a:extLst>
              <a:ext uri="{FF2B5EF4-FFF2-40B4-BE49-F238E27FC236}">
                <a16:creationId xmlns:a16="http://schemas.microsoft.com/office/drawing/2014/main" id="{6FECF9D0-D7A8-43DD-B38D-E1090C0B322F}"/>
              </a:ext>
              <a:ext uri="{C183D7F6-B498-43B3-948B-1728B52AA6E4}">
                <adec:decorative xmlns=""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446F04B0-7860-407F-85B7-42E38FAFE34B}"/>
              </a:ext>
              <a:ext uri="{C183D7F6-B498-43B3-948B-1728B52AA6E4}">
                <adec:decorative xmlns=""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6302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solidFill>
                  <a:schemeClr val="accent2"/>
                </a:solidFill>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 xmlns:adec="http://schemas.microsoft.com/office/drawing/2017/decorative" val="1"/>
              </a:ext>
            </a:extLst>
          </p:cNvPr>
          <p:cNvSpPr/>
          <p:nvPr/>
        </p:nvSpPr>
        <p:spPr bwMode="gray">
          <a:xfrm>
            <a:off x="1065749" y="2060872"/>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 xmlns:adec="http://schemas.microsoft.com/office/drawing/2017/decorative" val="1"/>
              </a:ext>
            </a:extLst>
          </p:cNvPr>
          <p:cNvSpPr/>
          <p:nvPr/>
        </p:nvSpPr>
        <p:spPr bwMode="gray">
          <a:xfrm>
            <a:off x="3806932" y="2060872"/>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 xmlns:adec="http://schemas.microsoft.com/office/drawing/2017/decorative" val="1"/>
              </a:ext>
            </a:extLst>
          </p:cNvPr>
          <p:cNvSpPr/>
          <p:nvPr/>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 xmlns:adec="http://schemas.microsoft.com/office/drawing/2017/decorative" val="1"/>
              </a:ext>
            </a:extLst>
          </p:cNvPr>
          <p:cNvSpPr/>
          <p:nvPr/>
        </p:nvSpPr>
        <p:spPr bwMode="gray">
          <a:xfrm>
            <a:off x="9302132"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5"/>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9" name="Oval 18">
            <a:extLst>
              <a:ext uri="{FF2B5EF4-FFF2-40B4-BE49-F238E27FC236}">
                <a16:creationId xmlns:a16="http://schemas.microsoft.com/office/drawing/2014/main" id="{085441A7-EBA5-4ABB-8D29-CE4338F0F9B5}"/>
              </a:ext>
              <a:ext uri="{C183D7F6-B498-43B3-948B-1728B52AA6E4}">
                <adec:decorative xmlns=""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4" name="Oval 23">
            <a:extLst>
              <a:ext uri="{FF2B5EF4-FFF2-40B4-BE49-F238E27FC236}">
                <a16:creationId xmlns:a16="http://schemas.microsoft.com/office/drawing/2014/main" id="{45D908EF-1F96-4808-A8DB-F55AB9E8E436}"/>
              </a:ext>
              <a:ext uri="{C183D7F6-B498-43B3-948B-1728B52AA6E4}">
                <adec:decorative xmlns=""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25" name="Oval 24">
            <a:extLst>
              <a:ext uri="{FF2B5EF4-FFF2-40B4-BE49-F238E27FC236}">
                <a16:creationId xmlns:a16="http://schemas.microsoft.com/office/drawing/2014/main" id="{5670C03F-6336-45E3-A9F4-0CD130D80D1B}"/>
              </a:ext>
              <a:ext uri="{C183D7F6-B498-43B3-948B-1728B52AA6E4}">
                <adec:decorative xmlns=""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26" name="Oval 25">
            <a:extLst>
              <a:ext uri="{FF2B5EF4-FFF2-40B4-BE49-F238E27FC236}">
                <a16:creationId xmlns:a16="http://schemas.microsoft.com/office/drawing/2014/main" id="{3019BB56-AE7C-42CA-A8FF-432F4F176B8B}"/>
              </a:ext>
              <a:ext uri="{C183D7F6-B498-43B3-948B-1728B52AA6E4}">
                <adec:decorative xmlns=""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98995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solidFill>
                  <a:schemeClr val="accent2"/>
                </a:solidFill>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 xmlns:adec="http://schemas.microsoft.com/office/drawing/2017/decorative" val="1"/>
              </a:ext>
            </a:extLst>
          </p:cNvPr>
          <p:cNvSpPr/>
          <p:nvPr/>
        </p:nvSpPr>
        <p:spPr bwMode="gray">
          <a:xfrm>
            <a:off x="609800" y="2064663"/>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solidFill>
                  <a:schemeClr val="tx1"/>
                </a:solidFill>
              </a:defRPr>
            </a:lvl2pPr>
          </a:lstStyle>
          <a:p>
            <a:pPr lvl="0"/>
            <a:r>
              <a:rPr lang="en-US" dirty="0"/>
              <a:t>Click to add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 xmlns:adec="http://schemas.microsoft.com/office/drawing/2017/decorative" val="1"/>
              </a:ext>
            </a:extLst>
          </p:cNvPr>
          <p:cNvSpPr/>
          <p:nvPr/>
        </p:nvSpPr>
        <p:spPr bwMode="gray">
          <a:xfrm>
            <a:off x="2892452" y="2064663"/>
            <a:ext cx="1828959" cy="1828959"/>
          </a:xfrm>
          <a:prstGeom prst="ellipse">
            <a:avLst/>
          </a:prstGeom>
          <a:noFill/>
          <a:ln w="38100">
            <a:solidFill>
              <a:schemeClr val="accent3"/>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3110473" y="2428884"/>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 xmlns:adec="http://schemas.microsoft.com/office/drawing/2017/decorative" val="1"/>
              </a:ext>
            </a:extLst>
          </p:cNvPr>
          <p:cNvSpPr/>
          <p:nvPr/>
        </p:nvSpPr>
        <p:spPr bwMode="gray">
          <a:xfrm>
            <a:off x="5201380" y="2064663"/>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 xmlns:adec="http://schemas.microsoft.com/office/drawing/2017/decorative" val="1"/>
              </a:ext>
            </a:extLst>
          </p:cNvPr>
          <p:cNvSpPr/>
          <p:nvPr/>
        </p:nvSpPr>
        <p:spPr bwMode="gray">
          <a:xfrm>
            <a:off x="7464921"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5"/>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 xmlns:adec="http://schemas.microsoft.com/office/drawing/2017/decorative" val="1"/>
              </a:ext>
            </a:extLst>
          </p:cNvPr>
          <p:cNvSpPr/>
          <p:nvPr/>
        </p:nvSpPr>
        <p:spPr bwMode="gray">
          <a:xfrm>
            <a:off x="9744473" y="2064663"/>
            <a:ext cx="1828959" cy="1828959"/>
          </a:xfrm>
          <a:prstGeom prst="ellipse">
            <a:avLst/>
          </a:prstGeom>
          <a:noFill/>
          <a:ln w="38100">
            <a:solidFill>
              <a:srgbClr val="53565A"/>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bg2">
                    <a:lumMod val="25000"/>
                  </a:schemeClr>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bg2">
                    <a:lumMod val="25000"/>
                  </a:schemeClr>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6" name="Oval 25">
            <a:extLst>
              <a:ext uri="{FF2B5EF4-FFF2-40B4-BE49-F238E27FC236}">
                <a16:creationId xmlns:a16="http://schemas.microsoft.com/office/drawing/2014/main" id="{A1FDF9D3-5B68-4A75-97BF-2C5113CFAA66}"/>
              </a:ext>
              <a:ext uri="{C183D7F6-B498-43B3-948B-1728B52AA6E4}">
                <adec:decorative xmlns=""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31" name="Oval 30">
            <a:extLst>
              <a:ext uri="{FF2B5EF4-FFF2-40B4-BE49-F238E27FC236}">
                <a16:creationId xmlns:a16="http://schemas.microsoft.com/office/drawing/2014/main" id="{C551C90A-573F-4E4A-9359-5C7B0F546BF9}"/>
              </a:ext>
              <a:ext uri="{C183D7F6-B498-43B3-948B-1728B52AA6E4}">
                <adec:decorative xmlns=""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3"/>
            </a:solidFill>
          </a:ln>
          <a:effectLst/>
        </p:spPr>
        <p:txBody>
          <a:bodyPr vert="horz" wrap="square" lIns="91440" tIns="45720" rIns="91440" bIns="45720" numCol="1" anchor="ctr" anchorCtr="0" compatLnSpc="1">
            <a:prstTxWarp prst="textNoShape">
              <a:avLst/>
            </a:prstTxWarp>
          </a:bodyPr>
          <a:lstStyle/>
          <a:p>
            <a:pPr lvl="0" algn="ctr"/>
            <a:endParaRPr lang="en-US" dirty="0">
              <a:solidFill>
                <a:schemeClr val="bg1"/>
              </a:solidFill>
            </a:endParaRPr>
          </a:p>
        </p:txBody>
      </p:sp>
      <p:sp>
        <p:nvSpPr>
          <p:cNvPr id="33" name="Oval 32">
            <a:extLst>
              <a:ext uri="{FF2B5EF4-FFF2-40B4-BE49-F238E27FC236}">
                <a16:creationId xmlns:a16="http://schemas.microsoft.com/office/drawing/2014/main" id="{AF79E162-3D8F-4829-A4AD-02A03597B11A}"/>
              </a:ext>
              <a:ext uri="{C183D7F6-B498-43B3-948B-1728B52AA6E4}">
                <adec:decorative xmlns=""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4" name="Oval 33">
            <a:extLst>
              <a:ext uri="{FF2B5EF4-FFF2-40B4-BE49-F238E27FC236}">
                <a16:creationId xmlns:a16="http://schemas.microsoft.com/office/drawing/2014/main" id="{026B9B36-08E7-4664-970C-13123F24C793}"/>
              </a:ext>
              <a:ext uri="{C183D7F6-B498-43B3-948B-1728B52AA6E4}">
                <adec:decorative xmlns=""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35" name="Oval 34">
            <a:extLst>
              <a:ext uri="{FF2B5EF4-FFF2-40B4-BE49-F238E27FC236}">
                <a16:creationId xmlns:a16="http://schemas.microsoft.com/office/drawing/2014/main" id="{7EAB1992-E472-4489-8A4E-A8FE45DE10CF}"/>
              </a:ext>
              <a:ext uri="{C183D7F6-B498-43B3-948B-1728B52AA6E4}">
                <adec:decorative xmlns="" xmlns:adec="http://schemas.microsoft.com/office/drawing/2017/decorative" val="1"/>
              </a:ext>
            </a:extLst>
          </p:cNvPr>
          <p:cNvSpPr/>
          <p:nvPr userDrawn="1"/>
        </p:nvSpPr>
        <p:spPr bwMode="gray">
          <a:xfrm>
            <a:off x="9744473" y="2064663"/>
            <a:ext cx="1828959" cy="1828959"/>
          </a:xfrm>
          <a:prstGeom prst="ellipse">
            <a:avLst/>
          </a:prstGeom>
          <a:noFill/>
          <a:ln w="38100">
            <a:solidFill>
              <a:srgbClr val="53565A"/>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36"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8359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ive Numbered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2EE46A-2B6A-D0CE-D67A-E39C4516F8BB}"/>
              </a:ext>
            </a:extLst>
          </p:cNvPr>
          <p:cNvSpPr/>
          <p:nvPr/>
        </p:nvSpPr>
        <p:spPr>
          <a:xfrm>
            <a:off x="2894013" y="2529075"/>
            <a:ext cx="1828800" cy="287126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5" name="Rectangle 4">
            <a:extLst>
              <a:ext uri="{FF2B5EF4-FFF2-40B4-BE49-F238E27FC236}">
                <a16:creationId xmlns:a16="http://schemas.microsoft.com/office/drawing/2014/main" id="{1DC9EA80-9EA8-343E-F517-1CAD885879D6}"/>
              </a:ext>
            </a:extLst>
          </p:cNvPr>
          <p:cNvSpPr/>
          <p:nvPr/>
        </p:nvSpPr>
        <p:spPr>
          <a:xfrm>
            <a:off x="5185093" y="2529075"/>
            <a:ext cx="1828800" cy="287126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6" name="Rectangle 5">
            <a:extLst>
              <a:ext uri="{FF2B5EF4-FFF2-40B4-BE49-F238E27FC236}">
                <a16:creationId xmlns:a16="http://schemas.microsoft.com/office/drawing/2014/main" id="{A8D23D95-E4CC-0B03-48A9-0EC81B2368E5}"/>
              </a:ext>
            </a:extLst>
          </p:cNvPr>
          <p:cNvSpPr/>
          <p:nvPr/>
        </p:nvSpPr>
        <p:spPr>
          <a:xfrm>
            <a:off x="7470001" y="2529075"/>
            <a:ext cx="1828800" cy="287126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 name="Rectangle 6">
            <a:extLst>
              <a:ext uri="{FF2B5EF4-FFF2-40B4-BE49-F238E27FC236}">
                <a16:creationId xmlns:a16="http://schemas.microsoft.com/office/drawing/2014/main" id="{3737E5D6-04BF-01BC-A221-0F1D603C51D8}"/>
              </a:ext>
            </a:extLst>
          </p:cNvPr>
          <p:cNvSpPr/>
          <p:nvPr/>
        </p:nvSpPr>
        <p:spPr>
          <a:xfrm>
            <a:off x="9752013" y="2529075"/>
            <a:ext cx="1828800" cy="287126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 name="Rectangle 1">
            <a:extLst>
              <a:ext uri="{FF2B5EF4-FFF2-40B4-BE49-F238E27FC236}">
                <a16:creationId xmlns:a16="http://schemas.microsoft.com/office/drawing/2014/main" id="{65142366-F01F-D56A-11BB-7D669E9AD2B4}"/>
              </a:ext>
            </a:extLst>
          </p:cNvPr>
          <p:cNvSpPr/>
          <p:nvPr/>
        </p:nvSpPr>
        <p:spPr>
          <a:xfrm>
            <a:off x="610851" y="2529075"/>
            <a:ext cx="1828800" cy="287126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solidFill>
                  <a:schemeClr val="accent2"/>
                </a:solidFill>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p:nvCxnSpPr>
        <p:spPr bwMode="gray">
          <a:xfrm>
            <a:off x="610850" y="2512464"/>
            <a:ext cx="1828800"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1" y="2529075"/>
            <a:ext cx="1828800" cy="2871263"/>
          </a:xfrm>
          <a:noFill/>
          <a:ln>
            <a:noFill/>
          </a:ln>
        </p:spPr>
        <p:txBody>
          <a:bodyPr lIns="182880" tIns="548640" rIns="182880" bIns="182880"/>
          <a:lstStyle>
            <a:lvl1pPr algn="ctr">
              <a:lnSpc>
                <a:spcPct val="90000"/>
              </a:lnSpc>
              <a:spcBef>
                <a:spcPts val="600"/>
              </a:spcBef>
              <a:buNone/>
              <a:defRPr sz="2000">
                <a:solidFill>
                  <a:schemeClr val="accent4"/>
                </a:solidFill>
              </a:defRPr>
            </a:lvl1pPr>
            <a:lvl2pPr marL="0" indent="0" algn="ctr">
              <a:lnSpc>
                <a:spcPct val="100000"/>
              </a:lnSpc>
              <a:spcBef>
                <a:spcPts val="600"/>
              </a:spcBef>
              <a:buFont typeface="Open Sans" panose="020B0606030504020204" pitchFamily="34" charset="0"/>
              <a:buChar char="​"/>
              <a:defRPr sz="1600">
                <a:solidFill>
                  <a:schemeClr val="tx1"/>
                </a:solidFill>
              </a:defRPr>
            </a:lvl2pPr>
          </a:lstStyle>
          <a:p>
            <a:pPr lvl="0"/>
            <a:r>
              <a:rPr lang="en-US" dirty="0"/>
              <a:t>Click to add text</a:t>
            </a:r>
          </a:p>
          <a:p>
            <a:pPr lvl="1"/>
            <a:r>
              <a:rPr lang="en-US" dirty="0"/>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p:nvCxnSpPr>
        <p:spPr bwMode="gray">
          <a:xfrm>
            <a:off x="2894013" y="2512464"/>
            <a:ext cx="1828800"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2894013" y="2529075"/>
            <a:ext cx="1828800" cy="2871263"/>
          </a:xfrm>
          <a:noFill/>
          <a:ln>
            <a:noFill/>
          </a:ln>
        </p:spPr>
        <p:txBody>
          <a:bodyPr lIns="182880" tIns="548640" rIns="182880" bIns="182880"/>
          <a:lstStyle>
            <a:lvl1pPr algn="ctr">
              <a:lnSpc>
                <a:spcPct val="90000"/>
              </a:lnSpc>
              <a:spcBef>
                <a:spcPts val="600"/>
              </a:spcBef>
              <a:defRPr sz="2000">
                <a:solidFill>
                  <a:schemeClr val="accent3"/>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p:nvCxnSpPr>
        <p:spPr bwMode="gray">
          <a:xfrm>
            <a:off x="5185093"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5185093" y="2529075"/>
            <a:ext cx="1828800" cy="2871263"/>
          </a:xfrm>
          <a:noFill/>
          <a:ln>
            <a:noFill/>
          </a:ln>
        </p:spPr>
        <p:txBody>
          <a:bodyPr lIns="182880" tIns="548640" rIns="182880" bIns="182880"/>
          <a:lstStyle>
            <a:lvl1pPr algn="ctr">
              <a:lnSpc>
                <a:spcPct val="90000"/>
              </a:lnSpc>
              <a:spcBef>
                <a:spcPts val="600"/>
              </a:spcBef>
              <a:buNone/>
              <a:defRPr sz="2000">
                <a:solidFill>
                  <a:schemeClr val="accent2"/>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p:nvCxnSpPr>
        <p:spPr bwMode="gray">
          <a:xfrm>
            <a:off x="7470001"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2529075"/>
            <a:ext cx="1828800" cy="2871263"/>
          </a:xfrm>
          <a:noFill/>
          <a:ln>
            <a:noFill/>
          </a:ln>
        </p:spPr>
        <p:txBody>
          <a:bodyPr lIns="182880" tIns="548640" rIns="182880" bIns="182880"/>
          <a:lstStyle>
            <a:lvl1pPr algn="ctr">
              <a:lnSpc>
                <a:spcPct val="90000"/>
              </a:lnSpc>
              <a:spcBef>
                <a:spcPts val="600"/>
              </a:spcBef>
              <a:buNone/>
              <a:defRPr sz="2000">
                <a:solidFill>
                  <a:schemeClr val="accent5"/>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p:nvCxnSpPr>
        <p:spPr bwMode="gray">
          <a:xfrm>
            <a:off x="9752013" y="2512464"/>
            <a:ext cx="1828800" cy="0"/>
          </a:xfrm>
          <a:prstGeom prst="line">
            <a:avLst/>
          </a:prstGeom>
          <a:ln w="25400">
            <a:solidFill>
              <a:srgbClr val="53565A"/>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2529075"/>
            <a:ext cx="1828800" cy="2871263"/>
          </a:xfrm>
          <a:noFill/>
          <a:ln>
            <a:noFill/>
          </a:ln>
        </p:spPr>
        <p:txBody>
          <a:bodyPr lIns="182880" tIns="548640" rIns="182880" bIns="182880"/>
          <a:lstStyle>
            <a:lvl1pPr algn="ctr">
              <a:lnSpc>
                <a:spcPct val="90000"/>
              </a:lnSpc>
              <a:spcBef>
                <a:spcPts val="600"/>
              </a:spcBef>
              <a:buNone/>
              <a:defRPr sz="2000">
                <a:solidFill>
                  <a:schemeClr val="bg2">
                    <a:lumMod val="25000"/>
                  </a:schemeClr>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23" name="page number">
            <a:extLst>
              <a:ext uri="{FF2B5EF4-FFF2-40B4-BE49-F238E27FC236}">
                <a16:creationId xmlns:a16="http://schemas.microsoft.com/office/drawing/2014/main" id="{778B9E91-325F-BB46-BB33-20219DF70C9B}"/>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 xmlns:adec="http://schemas.microsoft.com/office/drawing/2017/decorative" val="1"/>
              </a:ext>
            </a:extLst>
          </p:cNvPr>
          <p:cNvSpPr/>
          <p:nvPr/>
        </p:nvSpPr>
        <p:spPr bwMode="gray">
          <a:xfrm>
            <a:off x="1131007" y="2118221"/>
            <a:ext cx="788487" cy="788487"/>
          </a:xfrm>
          <a:prstGeom prst="ellipse">
            <a:avLst/>
          </a:prstGeom>
          <a:solidFill>
            <a:schemeClr val="bg1"/>
          </a:solid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4"/>
                </a:solidFill>
              </a:rPr>
              <a:t>1</a:t>
            </a:r>
          </a:p>
        </p:txBody>
      </p:sp>
      <p:sp>
        <p:nvSpPr>
          <p:cNvPr id="39" name="Oval 38">
            <a:extLst>
              <a:ext uri="{FF2B5EF4-FFF2-40B4-BE49-F238E27FC236}">
                <a16:creationId xmlns:a16="http://schemas.microsoft.com/office/drawing/2014/main" id="{C609A2D8-18F0-8A47-BD8C-DD1AF0B615E1}"/>
              </a:ext>
              <a:ext uri="{C183D7F6-B498-43B3-948B-1728B52AA6E4}">
                <adec:decorative xmlns="" xmlns:adec="http://schemas.microsoft.com/office/drawing/2017/decorative" val="1"/>
              </a:ext>
            </a:extLst>
          </p:cNvPr>
          <p:cNvSpPr/>
          <p:nvPr/>
        </p:nvSpPr>
        <p:spPr bwMode="gray">
          <a:xfrm>
            <a:off x="3414170" y="2118221"/>
            <a:ext cx="788487" cy="788487"/>
          </a:xfrm>
          <a:prstGeom prst="ellipse">
            <a:avLst/>
          </a:prstGeom>
          <a:solidFill>
            <a:schemeClr val="bg1"/>
          </a:solidFill>
          <a:ln w="25400">
            <a:solidFill>
              <a:schemeClr val="accent3"/>
            </a:solidFill>
          </a:ln>
          <a:effectLst/>
        </p:spPr>
        <p:txBody>
          <a:bodyPr vert="horz" wrap="square" lIns="0" tIns="0" rIns="0" bIns="0" numCol="1" anchor="ctr" anchorCtr="0" compatLnSpc="1">
            <a:prstTxWarp prst="textNoShape">
              <a:avLst/>
            </a:prstTxWarp>
          </a:bodyPr>
          <a:lstStyle/>
          <a:p>
            <a:pPr lvl="0" algn="ctr"/>
            <a:r>
              <a:rPr lang="en-US" dirty="0">
                <a:solidFill>
                  <a:schemeClr val="accent3"/>
                </a:solidFill>
              </a:rPr>
              <a:t>2</a:t>
            </a:r>
          </a:p>
        </p:txBody>
      </p:sp>
      <p:sp>
        <p:nvSpPr>
          <p:cNvPr id="38" name="Oval 37">
            <a:extLst>
              <a:ext uri="{FF2B5EF4-FFF2-40B4-BE49-F238E27FC236}">
                <a16:creationId xmlns:a16="http://schemas.microsoft.com/office/drawing/2014/main" id="{5B0E1473-AF0F-7C48-8FAF-3848C1B61D3D}"/>
              </a:ext>
              <a:ext uri="{C183D7F6-B498-43B3-948B-1728B52AA6E4}">
                <adec:decorative xmlns="" xmlns:adec="http://schemas.microsoft.com/office/drawing/2017/decorative" val="1"/>
              </a:ext>
            </a:extLst>
          </p:cNvPr>
          <p:cNvSpPr/>
          <p:nvPr/>
        </p:nvSpPr>
        <p:spPr bwMode="gray">
          <a:xfrm>
            <a:off x="5705250" y="2118221"/>
            <a:ext cx="788487" cy="788487"/>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 xmlns:adec="http://schemas.microsoft.com/office/drawing/2017/decorative" val="1"/>
              </a:ext>
            </a:extLst>
          </p:cNvPr>
          <p:cNvSpPr/>
          <p:nvPr/>
        </p:nvSpPr>
        <p:spPr bwMode="gray">
          <a:xfrm>
            <a:off x="7990158" y="211822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5"/>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 xmlns:adec="http://schemas.microsoft.com/office/drawing/2017/decorative" val="1"/>
              </a:ext>
            </a:extLst>
          </p:cNvPr>
          <p:cNvSpPr/>
          <p:nvPr/>
        </p:nvSpPr>
        <p:spPr bwMode="gray">
          <a:xfrm>
            <a:off x="10272170" y="2118221"/>
            <a:ext cx="788487" cy="788487"/>
          </a:xfrm>
          <a:prstGeom prst="ellipse">
            <a:avLst/>
          </a:prstGeom>
          <a:solidFill>
            <a:schemeClr val="bg1"/>
          </a:solidFill>
          <a:ln w="25400">
            <a:solidFill>
              <a:srgbClr val="53565A"/>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2">
                    <a:lumMod val="25000"/>
                  </a:schemeClr>
                </a:solidFill>
              </a:rPr>
              <a:t>5</a:t>
            </a:r>
          </a:p>
        </p:txBody>
      </p:sp>
      <p:sp>
        <p:nvSpPr>
          <p:cNvPr id="25" name="Rectangle 24">
            <a:extLst>
              <a:ext uri="{FF2B5EF4-FFF2-40B4-BE49-F238E27FC236}">
                <a16:creationId xmlns:a16="http://schemas.microsoft.com/office/drawing/2014/main" id="{C52EE46A-2B6A-D0CE-D67A-E39C4516F8BB}"/>
              </a:ext>
            </a:extLst>
          </p:cNvPr>
          <p:cNvSpPr/>
          <p:nvPr userDrawn="1"/>
        </p:nvSpPr>
        <p:spPr>
          <a:xfrm>
            <a:off x="2894013" y="2529075"/>
            <a:ext cx="1828800" cy="287126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6" name="Rectangle 25">
            <a:extLst>
              <a:ext uri="{FF2B5EF4-FFF2-40B4-BE49-F238E27FC236}">
                <a16:creationId xmlns:a16="http://schemas.microsoft.com/office/drawing/2014/main" id="{1DC9EA80-9EA8-343E-F517-1CAD885879D6}"/>
              </a:ext>
            </a:extLst>
          </p:cNvPr>
          <p:cNvSpPr/>
          <p:nvPr userDrawn="1"/>
        </p:nvSpPr>
        <p:spPr>
          <a:xfrm>
            <a:off x="5185093" y="2529075"/>
            <a:ext cx="1828800" cy="287126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7" name="Rectangle 26">
            <a:extLst>
              <a:ext uri="{FF2B5EF4-FFF2-40B4-BE49-F238E27FC236}">
                <a16:creationId xmlns:a16="http://schemas.microsoft.com/office/drawing/2014/main" id="{A8D23D95-E4CC-0B03-48A9-0EC81B2368E5}"/>
              </a:ext>
            </a:extLst>
          </p:cNvPr>
          <p:cNvSpPr/>
          <p:nvPr userDrawn="1"/>
        </p:nvSpPr>
        <p:spPr>
          <a:xfrm>
            <a:off x="7470001" y="2529075"/>
            <a:ext cx="1828800" cy="287126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Rectangle 30">
            <a:extLst>
              <a:ext uri="{FF2B5EF4-FFF2-40B4-BE49-F238E27FC236}">
                <a16:creationId xmlns:a16="http://schemas.microsoft.com/office/drawing/2014/main" id="{3737E5D6-04BF-01BC-A221-0F1D603C51D8}"/>
              </a:ext>
            </a:extLst>
          </p:cNvPr>
          <p:cNvSpPr/>
          <p:nvPr userDrawn="1"/>
        </p:nvSpPr>
        <p:spPr>
          <a:xfrm>
            <a:off x="9752013" y="2529075"/>
            <a:ext cx="1828800" cy="287126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3" name="Rectangle 32">
            <a:extLst>
              <a:ext uri="{FF2B5EF4-FFF2-40B4-BE49-F238E27FC236}">
                <a16:creationId xmlns:a16="http://schemas.microsoft.com/office/drawing/2014/main" id="{65142366-F01F-D56A-11BB-7D669E9AD2B4}"/>
              </a:ext>
            </a:extLst>
          </p:cNvPr>
          <p:cNvSpPr/>
          <p:nvPr userDrawn="1"/>
        </p:nvSpPr>
        <p:spPr>
          <a:xfrm>
            <a:off x="610851" y="2529075"/>
            <a:ext cx="1828800" cy="2871263"/>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cxnSp>
        <p:nvCxnSpPr>
          <p:cNvPr id="34" name="Straight Connector 33">
            <a:extLst>
              <a:ext uri="{FF2B5EF4-FFF2-40B4-BE49-F238E27FC236}">
                <a16:creationId xmlns:a16="http://schemas.microsoft.com/office/drawing/2014/main" id="{182EA033-41AE-6148-A260-889FF59E41C9}"/>
              </a:ext>
            </a:extLst>
          </p:cNvPr>
          <p:cNvCxnSpPr/>
          <p:nvPr userDrawn="1"/>
        </p:nvCxnSpPr>
        <p:spPr bwMode="gray">
          <a:xfrm>
            <a:off x="610850" y="2512464"/>
            <a:ext cx="1828800"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62FF207-1B75-1940-91E1-2692254C727F}"/>
              </a:ext>
            </a:extLst>
          </p:cNvPr>
          <p:cNvCxnSpPr/>
          <p:nvPr userDrawn="1"/>
        </p:nvCxnSpPr>
        <p:spPr bwMode="gray">
          <a:xfrm>
            <a:off x="2894013" y="2512464"/>
            <a:ext cx="1828800"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03341DC-DE80-5E4C-A4C9-C984D7074760}"/>
              </a:ext>
            </a:extLst>
          </p:cNvPr>
          <p:cNvCxnSpPr/>
          <p:nvPr userDrawn="1"/>
        </p:nvCxnSpPr>
        <p:spPr bwMode="gray">
          <a:xfrm>
            <a:off x="5185093"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8E238A-DE09-DD4F-A6F3-2F244E7301C3}"/>
              </a:ext>
            </a:extLst>
          </p:cNvPr>
          <p:cNvCxnSpPr/>
          <p:nvPr userDrawn="1"/>
        </p:nvCxnSpPr>
        <p:spPr bwMode="gray">
          <a:xfrm>
            <a:off x="7470001"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B64954-CA3A-494E-B70D-3405C9F592D8}"/>
              </a:ext>
            </a:extLst>
          </p:cNvPr>
          <p:cNvCxnSpPr/>
          <p:nvPr userDrawn="1"/>
        </p:nvCxnSpPr>
        <p:spPr bwMode="gray">
          <a:xfrm>
            <a:off x="9752013" y="2512464"/>
            <a:ext cx="1828800" cy="0"/>
          </a:xfrm>
          <a:prstGeom prst="line">
            <a:avLst/>
          </a:prstGeom>
          <a:ln w="25400">
            <a:solidFill>
              <a:srgbClr val="53565A"/>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4"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45" name="Oval 44">
            <a:extLst>
              <a:ext uri="{FF2B5EF4-FFF2-40B4-BE49-F238E27FC236}">
                <a16:creationId xmlns:a16="http://schemas.microsoft.com/office/drawing/2014/main" id="{FF6B89BA-DE17-014A-9ED8-790359ADE9FE}"/>
              </a:ext>
              <a:ext uri="{C183D7F6-B498-43B3-948B-1728B52AA6E4}">
                <adec:decorative xmlns="" xmlns:adec="http://schemas.microsoft.com/office/drawing/2017/decorative" val="1"/>
              </a:ext>
            </a:extLst>
          </p:cNvPr>
          <p:cNvSpPr/>
          <p:nvPr userDrawn="1"/>
        </p:nvSpPr>
        <p:spPr bwMode="gray">
          <a:xfrm>
            <a:off x="1131007" y="2118221"/>
            <a:ext cx="788487" cy="788487"/>
          </a:xfrm>
          <a:prstGeom prst="ellipse">
            <a:avLst/>
          </a:prstGeom>
          <a:solidFill>
            <a:schemeClr val="bg1"/>
          </a:solid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4"/>
                </a:solidFill>
              </a:rPr>
              <a:t>1</a:t>
            </a:r>
          </a:p>
        </p:txBody>
      </p:sp>
      <p:sp>
        <p:nvSpPr>
          <p:cNvPr id="46" name="Oval 45">
            <a:extLst>
              <a:ext uri="{FF2B5EF4-FFF2-40B4-BE49-F238E27FC236}">
                <a16:creationId xmlns:a16="http://schemas.microsoft.com/office/drawing/2014/main" id="{C609A2D8-18F0-8A47-BD8C-DD1AF0B615E1}"/>
              </a:ext>
              <a:ext uri="{C183D7F6-B498-43B3-948B-1728B52AA6E4}">
                <adec:decorative xmlns="" xmlns:adec="http://schemas.microsoft.com/office/drawing/2017/decorative" val="1"/>
              </a:ext>
            </a:extLst>
          </p:cNvPr>
          <p:cNvSpPr/>
          <p:nvPr userDrawn="1"/>
        </p:nvSpPr>
        <p:spPr bwMode="gray">
          <a:xfrm>
            <a:off x="3414170" y="2118221"/>
            <a:ext cx="788487" cy="788487"/>
          </a:xfrm>
          <a:prstGeom prst="ellipse">
            <a:avLst/>
          </a:prstGeom>
          <a:solidFill>
            <a:schemeClr val="bg1"/>
          </a:solidFill>
          <a:ln w="25400">
            <a:solidFill>
              <a:schemeClr val="accent3"/>
            </a:solidFill>
          </a:ln>
          <a:effectLst/>
        </p:spPr>
        <p:txBody>
          <a:bodyPr vert="horz" wrap="square" lIns="91440" tIns="45720" rIns="91440" bIns="45720" numCol="1" anchor="ctr" anchorCtr="0" compatLnSpc="1">
            <a:prstTxWarp prst="textNoShape">
              <a:avLst/>
            </a:prstTxWarp>
          </a:bodyPr>
          <a:lstStyle/>
          <a:p>
            <a:pPr lvl="0" algn="ctr"/>
            <a:r>
              <a:rPr lang="en-US" dirty="0">
                <a:solidFill>
                  <a:schemeClr val="accent3"/>
                </a:solidFill>
              </a:rPr>
              <a:t>2</a:t>
            </a:r>
          </a:p>
        </p:txBody>
      </p:sp>
      <p:sp>
        <p:nvSpPr>
          <p:cNvPr id="47" name="Oval 46">
            <a:extLst>
              <a:ext uri="{FF2B5EF4-FFF2-40B4-BE49-F238E27FC236}">
                <a16:creationId xmlns:a16="http://schemas.microsoft.com/office/drawing/2014/main" id="{5B0E1473-AF0F-7C48-8FAF-3848C1B61D3D}"/>
              </a:ext>
              <a:ext uri="{C183D7F6-B498-43B3-948B-1728B52AA6E4}">
                <adec:decorative xmlns="" xmlns:adec="http://schemas.microsoft.com/office/drawing/2017/decorative" val="1"/>
              </a:ext>
            </a:extLst>
          </p:cNvPr>
          <p:cNvSpPr/>
          <p:nvPr userDrawn="1"/>
        </p:nvSpPr>
        <p:spPr bwMode="gray">
          <a:xfrm>
            <a:off x="5705250" y="2118221"/>
            <a:ext cx="788487" cy="788487"/>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2"/>
                </a:solidFill>
              </a:rPr>
              <a:t>3</a:t>
            </a:r>
          </a:p>
        </p:txBody>
      </p:sp>
      <p:sp>
        <p:nvSpPr>
          <p:cNvPr id="48" name="Oval 47">
            <a:extLst>
              <a:ext uri="{FF2B5EF4-FFF2-40B4-BE49-F238E27FC236}">
                <a16:creationId xmlns:a16="http://schemas.microsoft.com/office/drawing/2014/main" id="{E4E1A06A-E5D9-064B-85F4-74B463C7BDD3}"/>
              </a:ext>
              <a:ext uri="{C183D7F6-B498-43B3-948B-1728B52AA6E4}">
                <adec:decorative xmlns="" xmlns:adec="http://schemas.microsoft.com/office/drawing/2017/decorative" val="1"/>
              </a:ext>
            </a:extLst>
          </p:cNvPr>
          <p:cNvSpPr/>
          <p:nvPr userDrawn="1"/>
        </p:nvSpPr>
        <p:spPr bwMode="gray">
          <a:xfrm>
            <a:off x="7990158" y="211822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5"/>
                </a:solidFill>
              </a:rPr>
              <a:t>4</a:t>
            </a:r>
          </a:p>
        </p:txBody>
      </p:sp>
      <p:sp>
        <p:nvSpPr>
          <p:cNvPr id="49" name="Oval 48">
            <a:extLst>
              <a:ext uri="{FF2B5EF4-FFF2-40B4-BE49-F238E27FC236}">
                <a16:creationId xmlns:a16="http://schemas.microsoft.com/office/drawing/2014/main" id="{B7824627-50AB-F94E-9519-EADC5841F8D3}"/>
              </a:ext>
              <a:ext uri="{C183D7F6-B498-43B3-948B-1728B52AA6E4}">
                <adec:decorative xmlns="" xmlns:adec="http://schemas.microsoft.com/office/drawing/2017/decorative" val="1"/>
              </a:ext>
            </a:extLst>
          </p:cNvPr>
          <p:cNvSpPr/>
          <p:nvPr userDrawn="1"/>
        </p:nvSpPr>
        <p:spPr bwMode="gray">
          <a:xfrm>
            <a:off x="10272170" y="2118221"/>
            <a:ext cx="788487" cy="788487"/>
          </a:xfrm>
          <a:prstGeom prst="ellipse">
            <a:avLst/>
          </a:prstGeom>
          <a:solidFill>
            <a:schemeClr val="bg1"/>
          </a:solidFill>
          <a:ln w="25400">
            <a:solidFill>
              <a:srgbClr val="53565A"/>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2">
                    <a:lumMod val="25000"/>
                  </a:schemeClr>
                </a:solidFill>
              </a:rPr>
              <a:t>5</a:t>
            </a:r>
          </a:p>
        </p:txBody>
      </p:sp>
    </p:spTree>
    <p:extLst>
      <p:ext uri="{BB962C8B-B14F-4D97-AF65-F5344CB8AC3E}">
        <p14:creationId xmlns:p14="http://schemas.microsoft.com/office/powerpoint/2010/main" val="54582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solidFill>
                  <a:schemeClr val="accent2"/>
                </a:solidFill>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3">
                <a:alpha val="25000"/>
              </a:schemeClr>
            </a:solidFill>
          </a:ln>
        </p:spPr>
        <p:txBody>
          <a:bodyPr tIns="91440"/>
          <a:lstStyle>
            <a:lvl1pPr algn="ctr">
              <a:lnSpc>
                <a:spcPct val="100000"/>
              </a:lnSpc>
              <a:spcBef>
                <a:spcPts val="600"/>
              </a:spcBef>
              <a:buNone/>
              <a:defRPr sz="1600">
                <a:solidFill>
                  <a:schemeClr val="tx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 xmlns:adec="http://schemas.microsoft.com/office/drawing/2017/decorative" val="1"/>
              </a:ext>
            </a:extLst>
          </p:cNvPr>
          <p:cNvCxnSpPr/>
          <p:nvPr/>
        </p:nvCxnSpPr>
        <p:spPr bwMode="gray">
          <a:xfrm>
            <a:off x="1093076" y="2680138"/>
            <a:ext cx="2459421"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59421" cy="1949198"/>
          </a:xfrm>
          <a:noFill/>
          <a:ln w="15875">
            <a:noFill/>
          </a:ln>
        </p:spPr>
        <p:txBody>
          <a:bodyPr tIns="365760"/>
          <a:lstStyle>
            <a:lvl1pPr algn="ctr">
              <a:lnSpc>
                <a:spcPct val="100000"/>
              </a:lnSpc>
              <a:spcBef>
                <a:spcPts val="600"/>
              </a:spcBef>
              <a:buNone/>
              <a:defRPr sz="1800">
                <a:solidFill>
                  <a:schemeClr val="accent4"/>
                </a:solidFill>
              </a:defRPr>
            </a:lvl1pPr>
            <a:lvl2pPr marL="0" indent="0" algn="ctr">
              <a:lnSpc>
                <a:spcPct val="100000"/>
              </a:lnSpc>
              <a:spcBef>
                <a:spcPts val="600"/>
              </a:spcBef>
              <a:buFont typeface="Open Sans" panose="020B0606030504020204" pitchFamily="34" charset="0"/>
              <a:buChar char="​"/>
              <a:defRPr sz="1400">
                <a:solidFill>
                  <a:schemeClr val="tx1"/>
                </a:solidFill>
              </a:defRPr>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 xmlns:adec="http://schemas.microsoft.com/office/drawing/2017/decorative" val="1"/>
              </a:ext>
            </a:extLst>
          </p:cNvPr>
          <p:cNvCxnSpPr/>
          <p:nvPr/>
        </p:nvCxnSpPr>
        <p:spPr bwMode="gray">
          <a:xfrm>
            <a:off x="3805092" y="2680138"/>
            <a:ext cx="2459421"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3816081" y="2699834"/>
            <a:ext cx="2459421" cy="1949198"/>
          </a:xfrm>
          <a:noFill/>
          <a:ln w="15875">
            <a:noFill/>
          </a:ln>
        </p:spPr>
        <p:txBody>
          <a:bodyPr tIns="365760"/>
          <a:lstStyle>
            <a:lvl1pPr algn="ctr">
              <a:lnSpc>
                <a:spcPct val="100000"/>
              </a:lnSpc>
              <a:spcBef>
                <a:spcPts val="600"/>
              </a:spcBef>
              <a:defRPr sz="1800">
                <a:solidFill>
                  <a:schemeClr val="accent3"/>
                </a:solidFill>
              </a:defRPr>
            </a:lvl1pPr>
            <a:lvl2pPr marL="285750" indent="-285750" algn="ctr">
              <a:lnSpc>
                <a:spcPct val="100000"/>
              </a:lnSpc>
              <a:spcBef>
                <a:spcPts val="600"/>
              </a:spcBef>
              <a:buFont typeface="Open Sans" panose="020B0606030504020204" pitchFamily="34" charset="0"/>
              <a:buChar char="​"/>
              <a:defRPr lang="en-US" sz="14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 xmlns:adec="http://schemas.microsoft.com/office/drawing/2017/decorative" val="1"/>
              </a:ext>
            </a:extLst>
          </p:cNvPr>
          <p:cNvCxnSpPr/>
          <p:nvPr/>
        </p:nvCxnSpPr>
        <p:spPr bwMode="gray">
          <a:xfrm>
            <a:off x="6517108"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6529755" y="2699834"/>
            <a:ext cx="2459421" cy="1949198"/>
          </a:xfrm>
          <a:noFill/>
          <a:ln w="15875">
            <a:noFill/>
          </a:ln>
        </p:spPr>
        <p:txBody>
          <a:bodyPr tIns="365760"/>
          <a:lstStyle>
            <a:lvl1pPr algn="ctr">
              <a:lnSpc>
                <a:spcPct val="100000"/>
              </a:lnSpc>
              <a:spcBef>
                <a:spcPts val="600"/>
              </a:spcBef>
              <a:buNone/>
              <a:defRPr sz="1800">
                <a:solidFill>
                  <a:schemeClr val="accent2"/>
                </a:solidFill>
              </a:defRPr>
            </a:lvl1pPr>
            <a:lvl2pPr marL="285750" indent="-285750" algn="ctr">
              <a:lnSpc>
                <a:spcPct val="100000"/>
              </a:lnSpc>
              <a:spcBef>
                <a:spcPts val="600"/>
              </a:spcBef>
              <a:buFont typeface="Open Sans" panose="020B0606030504020204" pitchFamily="34" charset="0"/>
              <a:buChar char="​"/>
              <a:defRPr lang="en-US" sz="1400" kern="120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 xmlns:adec="http://schemas.microsoft.com/office/drawing/2017/decorative" val="1"/>
              </a:ext>
            </a:extLst>
          </p:cNvPr>
          <p:cNvCxnSpPr/>
          <p:nvPr/>
        </p:nvCxnSpPr>
        <p:spPr bwMode="gray">
          <a:xfrm>
            <a:off x="9229123"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9421" cy="1949198"/>
          </a:xfrm>
          <a:noFill/>
          <a:ln w="15875">
            <a:noFill/>
          </a:ln>
        </p:spPr>
        <p:txBody>
          <a:bodyPr tIns="365760"/>
          <a:lstStyle>
            <a:lvl1pPr algn="ctr">
              <a:lnSpc>
                <a:spcPct val="100000"/>
              </a:lnSpc>
              <a:spcBef>
                <a:spcPts val="600"/>
              </a:spcBef>
              <a:buNone/>
              <a:defRPr sz="1800">
                <a:solidFill>
                  <a:schemeClr val="accent5"/>
                </a:solidFill>
              </a:defRPr>
            </a:lvl1pPr>
            <a:lvl2pPr marL="285750" indent="-285750" algn="ctr">
              <a:lnSpc>
                <a:spcPct val="100000"/>
              </a:lnSpc>
              <a:spcBef>
                <a:spcPts val="600"/>
              </a:spcBef>
              <a:buFont typeface="Open Sans" panose="020B0606030504020204" pitchFamily="34" charset="0"/>
              <a:buChar char="​"/>
              <a:defRPr lang="en-US" sz="14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3">
                <a:alpha val="25000"/>
              </a:schemeClr>
            </a:solidFill>
          </a:ln>
        </p:spPr>
        <p:txBody>
          <a:bodyPr wrap="square" tIns="182880"/>
          <a:lstStyle>
            <a:lvl1pPr algn="ctr">
              <a:lnSpc>
                <a:spcPct val="100000"/>
              </a:lnSpc>
              <a:spcBef>
                <a:spcPts val="600"/>
              </a:spcBef>
              <a:defRPr sz="1200">
                <a:solidFill>
                  <a:schemeClr val="tx1"/>
                </a:solidFill>
              </a:defRPr>
            </a:lvl1pPr>
            <a:lvl2pPr marL="0" indent="0" algn="ctr">
              <a:lnSpc>
                <a:spcPct val="100000"/>
              </a:lnSpc>
              <a:spcBef>
                <a:spcPts val="600"/>
              </a:spcBef>
              <a:buFont typeface="Open Sans" panose="020B0606030504020204" pitchFamily="34" charset="0"/>
              <a:buChar char="​"/>
              <a:defRPr sz="1000">
                <a:solidFill>
                  <a:schemeClr val="tx1"/>
                </a:solidFill>
              </a:defRPr>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3">
                <a:alpha val="25000"/>
              </a:schemeClr>
            </a:solidFill>
          </a:ln>
        </p:spPr>
        <p:txBody>
          <a:bodyPr wrap="square" tIns="182880"/>
          <a:lstStyle>
            <a:lvl1pPr algn="ctr">
              <a:lnSpc>
                <a:spcPct val="100000"/>
              </a:lnSpc>
              <a:spcBef>
                <a:spcPts val="600"/>
              </a:spcBef>
              <a:defRPr sz="1200">
                <a:solidFill>
                  <a:schemeClr val="tx1"/>
                </a:solidFill>
              </a:defRPr>
            </a:lvl1pPr>
            <a:lvl2pPr marL="0" indent="0" algn="ctr">
              <a:lnSpc>
                <a:spcPct val="100000"/>
              </a:lnSpc>
              <a:spcBef>
                <a:spcPts val="600"/>
              </a:spcBef>
              <a:buFont typeface="Open Sans" panose="020B0606030504020204" pitchFamily="34" charset="0"/>
              <a:buChar char="​"/>
              <a:defRPr sz="1000">
                <a:solidFill>
                  <a:schemeClr val="tx1"/>
                </a:solidFill>
              </a:defRPr>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3">
                <a:alpha val="25000"/>
              </a:schemeClr>
            </a:solidFill>
          </a:ln>
        </p:spPr>
        <p:txBody>
          <a:bodyPr wrap="square" tIns="182880"/>
          <a:lstStyle>
            <a:lvl1pPr algn="ctr">
              <a:lnSpc>
                <a:spcPct val="100000"/>
              </a:lnSpc>
              <a:spcBef>
                <a:spcPts val="600"/>
              </a:spcBef>
              <a:defRPr sz="1200">
                <a:solidFill>
                  <a:schemeClr val="tx1"/>
                </a:solidFill>
              </a:defRPr>
            </a:lvl1pPr>
            <a:lvl2pPr marL="0" indent="0" algn="ctr">
              <a:lnSpc>
                <a:spcPct val="100000"/>
              </a:lnSpc>
              <a:spcBef>
                <a:spcPts val="600"/>
              </a:spcBef>
              <a:buFont typeface="Open Sans" panose="020B0606030504020204" pitchFamily="34" charset="0"/>
              <a:buChar char="​"/>
              <a:defRPr sz="1000">
                <a:solidFill>
                  <a:schemeClr val="tx1"/>
                </a:solidFill>
              </a:defRPr>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3">
                <a:alpha val="25000"/>
              </a:schemeClr>
            </a:solidFill>
          </a:ln>
        </p:spPr>
        <p:txBody>
          <a:bodyPr wrap="square" tIns="182880"/>
          <a:lstStyle>
            <a:lvl1pPr algn="ctr">
              <a:lnSpc>
                <a:spcPct val="100000"/>
              </a:lnSpc>
              <a:spcBef>
                <a:spcPts val="600"/>
              </a:spcBef>
              <a:defRPr sz="1200">
                <a:solidFill>
                  <a:schemeClr val="tx1"/>
                </a:solidFill>
              </a:defRPr>
            </a:lvl1pPr>
            <a:lvl2pPr marL="0" indent="0" algn="ctr">
              <a:lnSpc>
                <a:spcPct val="100000"/>
              </a:lnSpc>
              <a:spcBef>
                <a:spcPts val="600"/>
              </a:spcBef>
              <a:buFont typeface="Open Sans" panose="020B0606030504020204" pitchFamily="34" charset="0"/>
              <a:buChar char="​"/>
              <a:defRPr sz="1000">
                <a:solidFill>
                  <a:schemeClr val="tx1"/>
                </a:solidFill>
              </a:defRPr>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3">
                <a:alpha val="25000"/>
              </a:schemeClr>
            </a:solidFill>
          </a:ln>
        </p:spPr>
        <p:txBody>
          <a:bodyPr wrap="square" tIns="182880"/>
          <a:lstStyle>
            <a:lvl1pPr algn="ctr">
              <a:lnSpc>
                <a:spcPct val="100000"/>
              </a:lnSpc>
              <a:spcBef>
                <a:spcPts val="600"/>
              </a:spcBef>
              <a:defRPr sz="1200">
                <a:solidFill>
                  <a:schemeClr val="tx1"/>
                </a:solidFill>
              </a:defRPr>
            </a:lvl1pPr>
            <a:lvl2pPr marL="0" indent="0" algn="ctr">
              <a:lnSpc>
                <a:spcPct val="100000"/>
              </a:lnSpc>
              <a:spcBef>
                <a:spcPts val="600"/>
              </a:spcBef>
              <a:buFont typeface="Open Sans" panose="020B0606030504020204" pitchFamily="34" charset="0"/>
              <a:buChar char="​"/>
              <a:defRPr sz="1000">
                <a:solidFill>
                  <a:schemeClr val="tx1"/>
                </a:solidFill>
              </a:defRPr>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3">
                <a:alpha val="25000"/>
              </a:schemeClr>
            </a:solidFill>
          </a:ln>
        </p:spPr>
        <p:txBody>
          <a:bodyPr wrap="square" tIns="182880"/>
          <a:lstStyle>
            <a:lvl1pPr algn="ctr">
              <a:lnSpc>
                <a:spcPct val="100000"/>
              </a:lnSpc>
              <a:spcBef>
                <a:spcPts val="600"/>
              </a:spcBef>
              <a:defRPr sz="1200">
                <a:solidFill>
                  <a:schemeClr val="tx1"/>
                </a:solidFill>
              </a:defRPr>
            </a:lvl1pPr>
            <a:lvl2pPr marL="0" indent="0" algn="ctr">
              <a:lnSpc>
                <a:spcPct val="100000"/>
              </a:lnSpc>
              <a:spcBef>
                <a:spcPts val="600"/>
              </a:spcBef>
              <a:buFont typeface="Open Sans" panose="020B0606030504020204" pitchFamily="34" charset="0"/>
              <a:buChar char="​"/>
              <a:defRPr sz="1000">
                <a:solidFill>
                  <a:schemeClr val="tx1"/>
                </a:solidFill>
              </a:defRPr>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cxnSp>
        <p:nvCxnSpPr>
          <p:cNvPr id="23" name="Straight Connector 22">
            <a:extLst>
              <a:ext uri="{FF2B5EF4-FFF2-40B4-BE49-F238E27FC236}">
                <a16:creationId xmlns:a16="http://schemas.microsoft.com/office/drawing/2014/main" id="{7E322B01-8AA4-6B48-98B8-90F64F16E3E4}"/>
              </a:ext>
              <a:ext uri="{C183D7F6-B498-43B3-948B-1728B52AA6E4}">
                <adec:decorative xmlns="" xmlns:adec="http://schemas.microsoft.com/office/drawing/2017/decorative" val="1"/>
              </a:ext>
            </a:extLst>
          </p:cNvPr>
          <p:cNvCxnSpPr/>
          <p:nvPr userDrawn="1"/>
        </p:nvCxnSpPr>
        <p:spPr bwMode="gray">
          <a:xfrm>
            <a:off x="1093076" y="2680138"/>
            <a:ext cx="2459421"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C97932-042E-C845-9300-586CA61AB8C0}"/>
              </a:ext>
              <a:ext uri="{C183D7F6-B498-43B3-948B-1728B52AA6E4}">
                <adec:decorative xmlns="" xmlns:adec="http://schemas.microsoft.com/office/drawing/2017/decorative" val="1"/>
              </a:ext>
            </a:extLst>
          </p:cNvPr>
          <p:cNvCxnSpPr/>
          <p:nvPr userDrawn="1"/>
        </p:nvCxnSpPr>
        <p:spPr bwMode="gray">
          <a:xfrm>
            <a:off x="3805092" y="2680138"/>
            <a:ext cx="2459421"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EFB321-2C32-7945-A5C9-A9F00AE58896}"/>
              </a:ext>
              <a:ext uri="{C183D7F6-B498-43B3-948B-1728B52AA6E4}">
                <adec:decorative xmlns="" xmlns:adec="http://schemas.microsoft.com/office/drawing/2017/decorative" val="1"/>
              </a:ext>
            </a:extLst>
          </p:cNvPr>
          <p:cNvCxnSpPr/>
          <p:nvPr userDrawn="1"/>
        </p:nvCxnSpPr>
        <p:spPr bwMode="gray">
          <a:xfrm>
            <a:off x="6517108"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8A42CD-A1AD-9149-80A3-4BFE5D75E3AB}"/>
              </a:ext>
              <a:ext uri="{C183D7F6-B498-43B3-948B-1728B52AA6E4}">
                <adec:decorative xmlns="" xmlns:adec="http://schemas.microsoft.com/office/drawing/2017/decorative" val="1"/>
              </a:ext>
            </a:extLst>
          </p:cNvPr>
          <p:cNvCxnSpPr/>
          <p:nvPr userDrawn="1"/>
        </p:nvCxnSpPr>
        <p:spPr bwMode="gray">
          <a:xfrm>
            <a:off x="9229123"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2"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4292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30" name="page number">
            <a:extLst>
              <a:ext uri="{FF2B5EF4-FFF2-40B4-BE49-F238E27FC236}">
                <a16:creationId xmlns:a16="http://schemas.microsoft.com/office/drawing/2014/main" id="{AB8D1A6B-3CE6-468D-804E-6300F8B6DC81}"/>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5"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4" name="Text Placeholder 3">
            <a:extLst>
              <a:ext uri="{FF2B5EF4-FFF2-40B4-BE49-F238E27FC236}">
                <a16:creationId xmlns:a16="http://schemas.microsoft.com/office/drawing/2014/main" id="{B6CCD82C-92EF-52E3-6D43-409D112BB960}"/>
              </a:ext>
            </a:extLst>
          </p:cNvPr>
          <p:cNvSpPr>
            <a:spLocks noGrp="1"/>
          </p:cNvSpPr>
          <p:nvPr>
            <p:ph type="body" sz="quarter" idx="24"/>
          </p:nvPr>
        </p:nvSpPr>
        <p:spPr>
          <a:xfrm>
            <a:off x="609600" y="1267608"/>
            <a:ext cx="1939925" cy="1969770"/>
          </a:xfrm>
        </p:spPr>
        <p:txBody>
          <a:bodyPr>
            <a:spAutoFit/>
          </a:bodyPr>
          <a:lstStyle>
            <a:lvl1pPr>
              <a:defRPr sz="3200">
                <a:solidFill>
                  <a:schemeClr val="accent2"/>
                </a:solidFill>
                <a:latin typeface="+mj-lt"/>
              </a:defRPr>
            </a:lvl1pPr>
          </a:lstStyle>
          <a:p>
            <a:pPr lvl="0"/>
            <a:r>
              <a:rPr lang="en-US"/>
              <a:t>Click to edit Master text styles</a:t>
            </a:r>
          </a:p>
        </p:txBody>
      </p:sp>
      <p:sp>
        <p:nvSpPr>
          <p:cNvPr id="7" name="Text Placeholder 6">
            <a:extLst>
              <a:ext uri="{FF2B5EF4-FFF2-40B4-BE49-F238E27FC236}">
                <a16:creationId xmlns:a16="http://schemas.microsoft.com/office/drawing/2014/main" id="{E948148D-4A41-A447-0432-B69E69A94358}"/>
              </a:ext>
            </a:extLst>
          </p:cNvPr>
          <p:cNvSpPr>
            <a:spLocks noGrp="1"/>
          </p:cNvSpPr>
          <p:nvPr>
            <p:ph type="body" sz="quarter" idx="25"/>
          </p:nvPr>
        </p:nvSpPr>
        <p:spPr>
          <a:xfrm>
            <a:off x="2894013" y="1267608"/>
            <a:ext cx="7335837" cy="4337050"/>
          </a:xfrm>
        </p:spPr>
        <p:txBody>
          <a:bodyPr/>
          <a:lstStyle>
            <a:lvl1pPr marL="342900" indent="-342900">
              <a:buClr>
                <a:schemeClr val="accent2"/>
              </a:buClr>
              <a:buFont typeface="Arial" panose="020B0604020202020204" pitchFamily="34" charset="0"/>
              <a:buChar char="•"/>
              <a:defRPr sz="2800"/>
            </a:lvl1pPr>
            <a:lvl2pPr marL="804863" indent="-347663">
              <a:buClr>
                <a:schemeClr val="accent2"/>
              </a:buClr>
              <a:defRPr sz="2400"/>
            </a:lvl2pPr>
            <a:lvl3pPr marL="1033463" indent="-346075">
              <a:buClr>
                <a:schemeClr val="accent2"/>
              </a:buClr>
              <a:defRPr sz="2000"/>
            </a:lvl3pPr>
            <a:lvl4pPr marL="1262063" indent="-342900">
              <a:buClr>
                <a:schemeClr val="accent2"/>
              </a:buClr>
              <a:defRPr sz="1800"/>
            </a:lvl4pPr>
            <a:lvl5pPr marL="1490663" indent="-347663">
              <a:buClr>
                <a:schemeClr val="accent2"/>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801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ig Statement - Leaf">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AE796DBB-7792-6B1A-4BD6-1B6B3F4B736A}"/>
              </a:ext>
            </a:extLst>
          </p:cNvPr>
          <p:cNvGrpSpPr/>
          <p:nvPr/>
        </p:nvGrpSpPr>
        <p:grpSpPr>
          <a:xfrm>
            <a:off x="5111737" y="1408637"/>
            <a:ext cx="7077088" cy="4553747"/>
            <a:chOff x="5111737" y="1408637"/>
            <a:chExt cx="7077088" cy="4553747"/>
          </a:xfrm>
        </p:grpSpPr>
        <p:sp>
          <p:nvSpPr>
            <p:cNvPr id="33" name="Freeform: Shape 32">
              <a:extLst>
                <a:ext uri="{FF2B5EF4-FFF2-40B4-BE49-F238E27FC236}">
                  <a16:creationId xmlns:a16="http://schemas.microsoft.com/office/drawing/2014/main" id="{E4086297-1AF3-2A2B-2613-14EDF97D3E23}"/>
                </a:ext>
              </a:extLst>
            </p:cNvPr>
            <p:cNvSpPr/>
            <p:nvPr/>
          </p:nvSpPr>
          <p:spPr>
            <a:xfrm>
              <a:off x="9152842" y="1408637"/>
              <a:ext cx="3035983" cy="3162295"/>
            </a:xfrm>
            <a:custGeom>
              <a:avLst/>
              <a:gdLst>
                <a:gd name="connsiteX0" fmla="*/ 3035983 w 3035983"/>
                <a:gd name="connsiteY0" fmla="*/ 0 h 3162295"/>
                <a:gd name="connsiteX1" fmla="*/ 3035983 w 3035983"/>
                <a:gd name="connsiteY1" fmla="*/ 1627776 h 3162295"/>
                <a:gd name="connsiteX2" fmla="*/ 1779818 w 3035983"/>
                <a:gd name="connsiteY2" fmla="*/ 2883941 h 3162295"/>
                <a:gd name="connsiteX3" fmla="*/ 1107726 w 3035983"/>
                <a:gd name="connsiteY3" fmla="*/ 3162295 h 3162295"/>
                <a:gd name="connsiteX4" fmla="*/ 95248 w 3035983"/>
                <a:gd name="connsiteY4" fmla="*/ 3162295 h 3162295"/>
                <a:gd name="connsiteX5" fmla="*/ 28020 w 3035983"/>
                <a:gd name="connsiteY5" fmla="*/ 3000022 h 3162295"/>
                <a:gd name="connsiteX6" fmla="*/ 2991889 w 3035983"/>
                <a:gd name="connsiteY6" fmla="*/ 36153 h 3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983" h="3162295">
                  <a:moveTo>
                    <a:pt x="3035983" y="0"/>
                  </a:moveTo>
                  <a:lnTo>
                    <a:pt x="3035983" y="1627776"/>
                  </a:lnTo>
                  <a:lnTo>
                    <a:pt x="1779818" y="2883941"/>
                  </a:lnTo>
                  <a:cubicBezTo>
                    <a:pt x="1601578" y="3062182"/>
                    <a:pt x="1359848" y="3162295"/>
                    <a:pt x="1107726" y="3162295"/>
                  </a:cubicBezTo>
                  <a:lnTo>
                    <a:pt x="95248" y="3162295"/>
                  </a:lnTo>
                  <a:cubicBezTo>
                    <a:pt x="10595" y="3162295"/>
                    <a:pt x="-31858" y="3059901"/>
                    <a:pt x="28020" y="3000022"/>
                  </a:cubicBezTo>
                  <a:lnTo>
                    <a:pt x="2991889" y="36153"/>
                  </a:lnTo>
                  <a:close/>
                </a:path>
              </a:pathLst>
            </a:custGeom>
            <a:gradFill>
              <a:gsLst>
                <a:gs pos="5000">
                  <a:srgbClr val="61A30E"/>
                </a:gs>
                <a:gs pos="80000">
                  <a:srgbClr val="0095C4"/>
                </a:gs>
              </a:gsLst>
              <a:lin ang="18900033"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0" name="Freeform: Shape 29">
              <a:extLst>
                <a:ext uri="{FF2B5EF4-FFF2-40B4-BE49-F238E27FC236}">
                  <a16:creationId xmlns:a16="http://schemas.microsoft.com/office/drawing/2014/main" id="{6E43FCC5-AD89-BD2E-37A1-C8E7D4E39967}"/>
                </a:ext>
              </a:extLst>
            </p:cNvPr>
            <p:cNvSpPr/>
            <p:nvPr/>
          </p:nvSpPr>
          <p:spPr>
            <a:xfrm>
              <a:off x="5111737" y="2041036"/>
              <a:ext cx="5910657" cy="3921348"/>
            </a:xfrm>
            <a:custGeom>
              <a:avLst/>
              <a:gdLst>
                <a:gd name="connsiteX0" fmla="*/ 1729824 w 5910657"/>
                <a:gd name="connsiteY0" fmla="*/ 3921349 h 3921348"/>
                <a:gd name="connsiteX1" fmla="*/ 95248 w 5910657"/>
                <a:gd name="connsiteY1" fmla="*/ 3921349 h 3921348"/>
                <a:gd name="connsiteX2" fmla="*/ 28020 w 5910657"/>
                <a:gd name="connsiteY2" fmla="*/ 3759076 h 3921348"/>
                <a:gd name="connsiteX3" fmla="*/ 3508742 w 5910657"/>
                <a:gd name="connsiteY3" fmla="*/ 278354 h 3921348"/>
                <a:gd name="connsiteX4" fmla="*/ 4180834 w 5910657"/>
                <a:gd name="connsiteY4" fmla="*/ 0 h 3921348"/>
                <a:gd name="connsiteX5" fmla="*/ 5815410 w 5910657"/>
                <a:gd name="connsiteY5" fmla="*/ 0 h 3921348"/>
                <a:gd name="connsiteX6" fmla="*/ 5882638 w 5910657"/>
                <a:gd name="connsiteY6" fmla="*/ 162273 h 3921348"/>
                <a:gd name="connsiteX7" fmla="*/ 2401916 w 5910657"/>
                <a:gd name="connsiteY7" fmla="*/ 3642994 h 3921348"/>
                <a:gd name="connsiteX8" fmla="*/ 1729824 w 5910657"/>
                <a:gd name="connsiteY8" fmla="*/ 3921349 h 392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0657" h="3921348">
                  <a:moveTo>
                    <a:pt x="1729824" y="3921349"/>
                  </a:moveTo>
                  <a:lnTo>
                    <a:pt x="95248" y="3921349"/>
                  </a:lnTo>
                  <a:cubicBezTo>
                    <a:pt x="10595" y="3921349"/>
                    <a:pt x="-31858" y="3818954"/>
                    <a:pt x="28020" y="3759076"/>
                  </a:cubicBezTo>
                  <a:lnTo>
                    <a:pt x="3508742" y="278354"/>
                  </a:lnTo>
                  <a:cubicBezTo>
                    <a:pt x="3686982" y="100114"/>
                    <a:pt x="3928712" y="0"/>
                    <a:pt x="4180834" y="0"/>
                  </a:cubicBezTo>
                  <a:lnTo>
                    <a:pt x="5815410" y="0"/>
                  </a:lnTo>
                  <a:cubicBezTo>
                    <a:pt x="5900063" y="0"/>
                    <a:pt x="5942516" y="102395"/>
                    <a:pt x="5882638" y="162273"/>
                  </a:cubicBezTo>
                  <a:lnTo>
                    <a:pt x="2401916" y="3642994"/>
                  </a:lnTo>
                  <a:cubicBezTo>
                    <a:pt x="2223676" y="3821235"/>
                    <a:pt x="1981946" y="3921349"/>
                    <a:pt x="1729824" y="3921349"/>
                  </a:cubicBezTo>
                  <a:close/>
                </a:path>
              </a:pathLst>
            </a:custGeom>
            <a:gradFill>
              <a:gsLst>
                <a:gs pos="5000">
                  <a:srgbClr val="61A30E"/>
                </a:gs>
                <a:gs pos="80000">
                  <a:srgbClr val="0095C4"/>
                </a:gs>
              </a:gsLst>
              <a:lin ang="18900033"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586477" y="2233670"/>
            <a:ext cx="6519403" cy="2285999"/>
          </a:xfrm>
        </p:spPr>
        <p:txBody>
          <a:bodyPr anchor="ctr"/>
          <a:lstStyle>
            <a:lvl1pPr>
              <a:lnSpc>
                <a:spcPct val="100000"/>
              </a:lnSpc>
              <a:spcBef>
                <a:spcPts val="0"/>
              </a:spcBef>
              <a:defRPr sz="3600">
                <a:solidFill>
                  <a:schemeClr val="accent4"/>
                </a:solidFill>
              </a:defRPr>
            </a:lvl1pPr>
            <a:lvl2pPr marL="273050" indent="0">
              <a:buNone/>
              <a:defRPr/>
            </a:lvl2pPr>
          </a:lstStyle>
          <a:p>
            <a:pPr lvl="0"/>
            <a:r>
              <a:rPr lang="en-US" dirty="0"/>
              <a:t>Slide with large text placeholder, green theme.</a:t>
            </a:r>
          </a:p>
        </p:txBody>
      </p:sp>
      <p:sp>
        <p:nvSpPr>
          <p:cNvPr id="15" name="page number">
            <a:extLst>
              <a:ext uri="{FF2B5EF4-FFF2-40B4-BE49-F238E27FC236}">
                <a16:creationId xmlns:a16="http://schemas.microsoft.com/office/drawing/2014/main" id="{55FF2E89-7A98-C14C-B802-9BBF588108E5}"/>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1"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7068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E981AE-FE9F-186D-50E0-7F14F9BF53B6}"/>
              </a:ext>
            </a:extLst>
          </p:cNvPr>
          <p:cNvGrpSpPr/>
          <p:nvPr/>
        </p:nvGrpSpPr>
        <p:grpSpPr>
          <a:xfrm>
            <a:off x="5111737" y="1408637"/>
            <a:ext cx="7077088" cy="4553747"/>
            <a:chOff x="5111737" y="1408637"/>
            <a:chExt cx="7077088" cy="4553747"/>
          </a:xfrm>
        </p:grpSpPr>
        <p:sp>
          <p:nvSpPr>
            <p:cNvPr id="3" name="Freeform: Shape 2">
              <a:extLst>
                <a:ext uri="{FF2B5EF4-FFF2-40B4-BE49-F238E27FC236}">
                  <a16:creationId xmlns:a16="http://schemas.microsoft.com/office/drawing/2014/main" id="{4C6C08E0-382E-E034-0786-953B81FE7655}"/>
                </a:ext>
              </a:extLst>
            </p:cNvPr>
            <p:cNvSpPr/>
            <p:nvPr/>
          </p:nvSpPr>
          <p:spPr>
            <a:xfrm>
              <a:off x="9152842" y="1408637"/>
              <a:ext cx="3035983" cy="3162295"/>
            </a:xfrm>
            <a:custGeom>
              <a:avLst/>
              <a:gdLst>
                <a:gd name="connsiteX0" fmla="*/ 3035983 w 3035983"/>
                <a:gd name="connsiteY0" fmla="*/ 0 h 3162295"/>
                <a:gd name="connsiteX1" fmla="*/ 3035983 w 3035983"/>
                <a:gd name="connsiteY1" fmla="*/ 1627776 h 3162295"/>
                <a:gd name="connsiteX2" fmla="*/ 1779818 w 3035983"/>
                <a:gd name="connsiteY2" fmla="*/ 2883941 h 3162295"/>
                <a:gd name="connsiteX3" fmla="*/ 1107726 w 3035983"/>
                <a:gd name="connsiteY3" fmla="*/ 3162295 h 3162295"/>
                <a:gd name="connsiteX4" fmla="*/ 95248 w 3035983"/>
                <a:gd name="connsiteY4" fmla="*/ 3162295 h 3162295"/>
                <a:gd name="connsiteX5" fmla="*/ 28020 w 3035983"/>
                <a:gd name="connsiteY5" fmla="*/ 3000022 h 3162295"/>
                <a:gd name="connsiteX6" fmla="*/ 2991889 w 3035983"/>
                <a:gd name="connsiteY6" fmla="*/ 36153 h 3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983" h="3162295">
                  <a:moveTo>
                    <a:pt x="3035983" y="0"/>
                  </a:moveTo>
                  <a:lnTo>
                    <a:pt x="3035983" y="1627776"/>
                  </a:lnTo>
                  <a:lnTo>
                    <a:pt x="1779818" y="2883941"/>
                  </a:lnTo>
                  <a:cubicBezTo>
                    <a:pt x="1601578" y="3062182"/>
                    <a:pt x="1359848" y="3162295"/>
                    <a:pt x="1107726" y="3162295"/>
                  </a:cubicBezTo>
                  <a:lnTo>
                    <a:pt x="95248" y="3162295"/>
                  </a:lnTo>
                  <a:cubicBezTo>
                    <a:pt x="10595" y="3162295"/>
                    <a:pt x="-31858" y="3059901"/>
                    <a:pt x="28020" y="3000022"/>
                  </a:cubicBezTo>
                  <a:lnTo>
                    <a:pt x="2991889" y="36153"/>
                  </a:lnTo>
                  <a:close/>
                </a:path>
              </a:pathLst>
            </a:custGeom>
            <a:gradFill>
              <a:gsLst>
                <a:gs pos="21000">
                  <a:schemeClr val="accent2"/>
                </a:gs>
                <a:gs pos="83000">
                  <a:srgbClr val="0095C4"/>
                </a:gs>
              </a:gsLst>
              <a:lin ang="18900033"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3" name="Freeform: Shape 12">
              <a:extLst>
                <a:ext uri="{FF2B5EF4-FFF2-40B4-BE49-F238E27FC236}">
                  <a16:creationId xmlns:a16="http://schemas.microsoft.com/office/drawing/2014/main" id="{E200D762-9980-0F2F-A4D2-E7F64294A756}"/>
                </a:ext>
              </a:extLst>
            </p:cNvPr>
            <p:cNvSpPr/>
            <p:nvPr/>
          </p:nvSpPr>
          <p:spPr>
            <a:xfrm>
              <a:off x="5111737" y="2041036"/>
              <a:ext cx="5910657" cy="3921348"/>
            </a:xfrm>
            <a:custGeom>
              <a:avLst/>
              <a:gdLst>
                <a:gd name="connsiteX0" fmla="*/ 1729824 w 5910657"/>
                <a:gd name="connsiteY0" fmla="*/ 3921349 h 3921348"/>
                <a:gd name="connsiteX1" fmla="*/ 95248 w 5910657"/>
                <a:gd name="connsiteY1" fmla="*/ 3921349 h 3921348"/>
                <a:gd name="connsiteX2" fmla="*/ 28020 w 5910657"/>
                <a:gd name="connsiteY2" fmla="*/ 3759076 h 3921348"/>
                <a:gd name="connsiteX3" fmla="*/ 3508742 w 5910657"/>
                <a:gd name="connsiteY3" fmla="*/ 278354 h 3921348"/>
                <a:gd name="connsiteX4" fmla="*/ 4180834 w 5910657"/>
                <a:gd name="connsiteY4" fmla="*/ 0 h 3921348"/>
                <a:gd name="connsiteX5" fmla="*/ 5815410 w 5910657"/>
                <a:gd name="connsiteY5" fmla="*/ 0 h 3921348"/>
                <a:gd name="connsiteX6" fmla="*/ 5882638 w 5910657"/>
                <a:gd name="connsiteY6" fmla="*/ 162273 h 3921348"/>
                <a:gd name="connsiteX7" fmla="*/ 2401916 w 5910657"/>
                <a:gd name="connsiteY7" fmla="*/ 3642994 h 3921348"/>
                <a:gd name="connsiteX8" fmla="*/ 1729824 w 5910657"/>
                <a:gd name="connsiteY8" fmla="*/ 3921349 h 392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0657" h="3921348">
                  <a:moveTo>
                    <a:pt x="1729824" y="3921349"/>
                  </a:moveTo>
                  <a:lnTo>
                    <a:pt x="95248" y="3921349"/>
                  </a:lnTo>
                  <a:cubicBezTo>
                    <a:pt x="10595" y="3921349"/>
                    <a:pt x="-31858" y="3818954"/>
                    <a:pt x="28020" y="3759076"/>
                  </a:cubicBezTo>
                  <a:lnTo>
                    <a:pt x="3508742" y="278354"/>
                  </a:lnTo>
                  <a:cubicBezTo>
                    <a:pt x="3686982" y="100114"/>
                    <a:pt x="3928712" y="0"/>
                    <a:pt x="4180834" y="0"/>
                  </a:cubicBezTo>
                  <a:lnTo>
                    <a:pt x="5815410" y="0"/>
                  </a:lnTo>
                  <a:cubicBezTo>
                    <a:pt x="5900063" y="0"/>
                    <a:pt x="5942516" y="102395"/>
                    <a:pt x="5882638" y="162273"/>
                  </a:cubicBezTo>
                  <a:lnTo>
                    <a:pt x="2401916" y="3642994"/>
                  </a:lnTo>
                  <a:cubicBezTo>
                    <a:pt x="2223676" y="3821235"/>
                    <a:pt x="1981946" y="3921349"/>
                    <a:pt x="1729824" y="3921349"/>
                  </a:cubicBezTo>
                  <a:close/>
                </a:path>
              </a:pathLst>
            </a:custGeom>
            <a:gradFill>
              <a:gsLst>
                <a:gs pos="21000">
                  <a:schemeClr val="accent2"/>
                </a:gs>
                <a:gs pos="83000">
                  <a:srgbClr val="0095C4"/>
                </a:gs>
              </a:gsLst>
              <a:lin ang="18900033"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580171" y="2233670"/>
            <a:ext cx="6525709"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blue theme.</a:t>
            </a:r>
          </a:p>
        </p:txBody>
      </p:sp>
      <p:sp>
        <p:nvSpPr>
          <p:cNvPr id="16" name="page number">
            <a:extLst>
              <a:ext uri="{FF2B5EF4-FFF2-40B4-BE49-F238E27FC236}">
                <a16:creationId xmlns:a16="http://schemas.microsoft.com/office/drawing/2014/main" id="{3A15EC20-3B57-4E4E-872C-A34852CBEF14}"/>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1"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76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76AE21A-751A-3AAB-6E34-CE624563FF91}"/>
              </a:ext>
            </a:extLst>
          </p:cNvPr>
          <p:cNvGrpSpPr/>
          <p:nvPr/>
        </p:nvGrpSpPr>
        <p:grpSpPr>
          <a:xfrm>
            <a:off x="5111737" y="1408637"/>
            <a:ext cx="7077088" cy="4553747"/>
            <a:chOff x="5111737" y="1408637"/>
            <a:chExt cx="7077088" cy="4553747"/>
          </a:xfrm>
        </p:grpSpPr>
        <p:sp>
          <p:nvSpPr>
            <p:cNvPr id="13" name="Freeform: Shape 12">
              <a:extLst>
                <a:ext uri="{FF2B5EF4-FFF2-40B4-BE49-F238E27FC236}">
                  <a16:creationId xmlns:a16="http://schemas.microsoft.com/office/drawing/2014/main" id="{FCFA1240-3D0D-AB66-BC3F-80EED3546482}"/>
                </a:ext>
              </a:extLst>
            </p:cNvPr>
            <p:cNvSpPr/>
            <p:nvPr/>
          </p:nvSpPr>
          <p:spPr>
            <a:xfrm>
              <a:off x="9152842" y="1408637"/>
              <a:ext cx="3035983" cy="3162295"/>
            </a:xfrm>
            <a:custGeom>
              <a:avLst/>
              <a:gdLst>
                <a:gd name="connsiteX0" fmla="*/ 3035983 w 3035983"/>
                <a:gd name="connsiteY0" fmla="*/ 0 h 3162295"/>
                <a:gd name="connsiteX1" fmla="*/ 3035983 w 3035983"/>
                <a:gd name="connsiteY1" fmla="*/ 1627776 h 3162295"/>
                <a:gd name="connsiteX2" fmla="*/ 1779818 w 3035983"/>
                <a:gd name="connsiteY2" fmla="*/ 2883941 h 3162295"/>
                <a:gd name="connsiteX3" fmla="*/ 1107726 w 3035983"/>
                <a:gd name="connsiteY3" fmla="*/ 3162295 h 3162295"/>
                <a:gd name="connsiteX4" fmla="*/ 95248 w 3035983"/>
                <a:gd name="connsiteY4" fmla="*/ 3162295 h 3162295"/>
                <a:gd name="connsiteX5" fmla="*/ 28020 w 3035983"/>
                <a:gd name="connsiteY5" fmla="*/ 3000022 h 3162295"/>
                <a:gd name="connsiteX6" fmla="*/ 2991889 w 3035983"/>
                <a:gd name="connsiteY6" fmla="*/ 36153 h 3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5983" h="3162295">
                  <a:moveTo>
                    <a:pt x="3035983" y="0"/>
                  </a:moveTo>
                  <a:lnTo>
                    <a:pt x="3035983" y="1627776"/>
                  </a:lnTo>
                  <a:lnTo>
                    <a:pt x="1779818" y="2883941"/>
                  </a:lnTo>
                  <a:cubicBezTo>
                    <a:pt x="1601578" y="3062182"/>
                    <a:pt x="1359848" y="3162295"/>
                    <a:pt x="1107726" y="3162295"/>
                  </a:cubicBezTo>
                  <a:lnTo>
                    <a:pt x="95248" y="3162295"/>
                  </a:lnTo>
                  <a:cubicBezTo>
                    <a:pt x="10595" y="3162295"/>
                    <a:pt x="-31858" y="3059901"/>
                    <a:pt x="28020" y="3000022"/>
                  </a:cubicBezTo>
                  <a:lnTo>
                    <a:pt x="2991889" y="36153"/>
                  </a:lnTo>
                  <a:close/>
                </a:path>
              </a:pathLst>
            </a:custGeom>
            <a:gradFill>
              <a:gsLst>
                <a:gs pos="6000">
                  <a:schemeClr val="accent5"/>
                </a:gs>
                <a:gs pos="73000">
                  <a:srgbClr val="0095C4"/>
                </a:gs>
              </a:gsLst>
              <a:lin ang="18900033"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4" name="Freeform: Shape 13">
              <a:extLst>
                <a:ext uri="{FF2B5EF4-FFF2-40B4-BE49-F238E27FC236}">
                  <a16:creationId xmlns:a16="http://schemas.microsoft.com/office/drawing/2014/main" id="{A884ED15-B8BE-771F-D78D-1BE6D9F66CCF}"/>
                </a:ext>
              </a:extLst>
            </p:cNvPr>
            <p:cNvSpPr/>
            <p:nvPr/>
          </p:nvSpPr>
          <p:spPr>
            <a:xfrm>
              <a:off x="5111737" y="2041036"/>
              <a:ext cx="5910657" cy="3921348"/>
            </a:xfrm>
            <a:custGeom>
              <a:avLst/>
              <a:gdLst>
                <a:gd name="connsiteX0" fmla="*/ 1729824 w 5910657"/>
                <a:gd name="connsiteY0" fmla="*/ 3921349 h 3921348"/>
                <a:gd name="connsiteX1" fmla="*/ 95248 w 5910657"/>
                <a:gd name="connsiteY1" fmla="*/ 3921349 h 3921348"/>
                <a:gd name="connsiteX2" fmla="*/ 28020 w 5910657"/>
                <a:gd name="connsiteY2" fmla="*/ 3759076 h 3921348"/>
                <a:gd name="connsiteX3" fmla="*/ 3508742 w 5910657"/>
                <a:gd name="connsiteY3" fmla="*/ 278354 h 3921348"/>
                <a:gd name="connsiteX4" fmla="*/ 4180834 w 5910657"/>
                <a:gd name="connsiteY4" fmla="*/ 0 h 3921348"/>
                <a:gd name="connsiteX5" fmla="*/ 5815410 w 5910657"/>
                <a:gd name="connsiteY5" fmla="*/ 0 h 3921348"/>
                <a:gd name="connsiteX6" fmla="*/ 5882638 w 5910657"/>
                <a:gd name="connsiteY6" fmla="*/ 162273 h 3921348"/>
                <a:gd name="connsiteX7" fmla="*/ 2401916 w 5910657"/>
                <a:gd name="connsiteY7" fmla="*/ 3642994 h 3921348"/>
                <a:gd name="connsiteX8" fmla="*/ 1729824 w 5910657"/>
                <a:gd name="connsiteY8" fmla="*/ 3921349 h 392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0657" h="3921348">
                  <a:moveTo>
                    <a:pt x="1729824" y="3921349"/>
                  </a:moveTo>
                  <a:lnTo>
                    <a:pt x="95248" y="3921349"/>
                  </a:lnTo>
                  <a:cubicBezTo>
                    <a:pt x="10595" y="3921349"/>
                    <a:pt x="-31858" y="3818954"/>
                    <a:pt x="28020" y="3759076"/>
                  </a:cubicBezTo>
                  <a:lnTo>
                    <a:pt x="3508742" y="278354"/>
                  </a:lnTo>
                  <a:cubicBezTo>
                    <a:pt x="3686982" y="100114"/>
                    <a:pt x="3928712" y="0"/>
                    <a:pt x="4180834" y="0"/>
                  </a:cubicBezTo>
                  <a:lnTo>
                    <a:pt x="5815410" y="0"/>
                  </a:lnTo>
                  <a:cubicBezTo>
                    <a:pt x="5900063" y="0"/>
                    <a:pt x="5942516" y="102395"/>
                    <a:pt x="5882638" y="162273"/>
                  </a:cubicBezTo>
                  <a:lnTo>
                    <a:pt x="2401916" y="3642994"/>
                  </a:lnTo>
                  <a:cubicBezTo>
                    <a:pt x="2223676" y="3821235"/>
                    <a:pt x="1981946" y="3921349"/>
                    <a:pt x="1729824" y="3921349"/>
                  </a:cubicBezTo>
                  <a:close/>
                </a:path>
              </a:pathLst>
            </a:custGeom>
            <a:gradFill>
              <a:gsLst>
                <a:gs pos="21000">
                  <a:schemeClr val="accent5"/>
                </a:gs>
                <a:gs pos="83000">
                  <a:srgbClr val="0095C4"/>
                </a:gs>
              </a:gsLst>
              <a:lin ang="18900033"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586477" y="2233670"/>
            <a:ext cx="6519403"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purple theme.</a:t>
            </a:r>
          </a:p>
        </p:txBody>
      </p:sp>
      <p:sp>
        <p:nvSpPr>
          <p:cNvPr id="16" name="page number">
            <a:extLst>
              <a:ext uri="{FF2B5EF4-FFF2-40B4-BE49-F238E27FC236}">
                <a16:creationId xmlns:a16="http://schemas.microsoft.com/office/drawing/2014/main" id="{312DD3E6-E621-1B4F-9197-621CC0C346AF}"/>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1"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8281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ig Statement 2 - Leaf ">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552AB5D8-753F-CA24-2C8A-45BC9791756E}"/>
              </a:ext>
            </a:extLst>
          </p:cNvPr>
          <p:cNvSpPr/>
          <p:nvPr userDrawn="1"/>
        </p:nvSpPr>
        <p:spPr>
          <a:xfrm>
            <a:off x="-9731" y="1828236"/>
            <a:ext cx="12203581"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45000">
                <a:srgbClr val="299B75"/>
              </a:gs>
              <a:gs pos="80000">
                <a:srgbClr val="61A30E"/>
              </a:gs>
            </a:gsLst>
            <a:lin ang="0" scaled="1"/>
          </a:gradFill>
          <a:ln w="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A0A18CC-E157-AD15-E51D-50F3DC99465B}"/>
              </a:ext>
            </a:extLst>
          </p:cNvPr>
          <p:cNvSpPr/>
          <p:nvPr userDrawn="1"/>
        </p:nvSpPr>
        <p:spPr>
          <a:xfrm>
            <a:off x="6457030" y="3559219"/>
            <a:ext cx="5731795" cy="3298781"/>
          </a:xfrm>
          <a:custGeom>
            <a:avLst/>
            <a:gdLst>
              <a:gd name="connsiteX0" fmla="*/ 3823502 w 5731795"/>
              <a:gd name="connsiteY0" fmla="*/ 0 h 3298781"/>
              <a:gd name="connsiteX1" fmla="*/ 5731795 w 5731795"/>
              <a:gd name="connsiteY1" fmla="*/ 0 h 3298781"/>
              <a:gd name="connsiteX2" fmla="*/ 5731795 w 5731795"/>
              <a:gd name="connsiteY2" fmla="*/ 1358608 h 3298781"/>
              <a:gd name="connsiteX3" fmla="*/ 3791622 w 5731795"/>
              <a:gd name="connsiteY3" fmla="*/ 3298781 h 3298781"/>
              <a:gd name="connsiteX4" fmla="*/ 0 w 5731795"/>
              <a:gd name="connsiteY4" fmla="*/ 3298781 h 3298781"/>
              <a:gd name="connsiteX5" fmla="*/ 2927726 w 5731795"/>
              <a:gd name="connsiteY5" fmla="*/ 371055 h 3298781"/>
              <a:gd name="connsiteX6" fmla="*/ 3823502 w 5731795"/>
              <a:gd name="connsiteY6" fmla="*/ 0 h 32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1795" h="3298781">
                <a:moveTo>
                  <a:pt x="3823502" y="0"/>
                </a:moveTo>
                <a:lnTo>
                  <a:pt x="5731795" y="0"/>
                </a:lnTo>
                <a:lnTo>
                  <a:pt x="5731795" y="1358608"/>
                </a:lnTo>
                <a:lnTo>
                  <a:pt x="3791622" y="3298781"/>
                </a:lnTo>
                <a:lnTo>
                  <a:pt x="0" y="3298781"/>
                </a:lnTo>
                <a:lnTo>
                  <a:pt x="2927726" y="371055"/>
                </a:lnTo>
                <a:cubicBezTo>
                  <a:pt x="3165320" y="133460"/>
                  <a:pt x="3487538" y="0"/>
                  <a:pt x="3823502" y="0"/>
                </a:cubicBezTo>
                <a:close/>
              </a:path>
            </a:pathLst>
          </a:custGeom>
          <a:gradFill>
            <a:gsLst>
              <a:gs pos="21000">
                <a:srgbClr val="61A30E"/>
              </a:gs>
              <a:gs pos="83000">
                <a:srgbClr val="0095C4"/>
              </a:gs>
            </a:gsLst>
            <a:lin ang="18900033" scaled="1"/>
          </a:gradFill>
          <a:ln w="0" cap="flat">
            <a:noFill/>
            <a:prstDash val="solid"/>
            <a:miter/>
          </a:ln>
        </p:spPr>
        <p:txBody>
          <a:bodyPr rtlCol="0" anchor="ctr"/>
          <a:lstStyle/>
          <a:p>
            <a:endParaRPr lang="en-US" dirty="0"/>
          </a:p>
        </p:txBody>
      </p:sp>
      <p:sp>
        <p:nvSpPr>
          <p:cNvPr id="28" name="Title 1">
            <a:extLst>
              <a:ext uri="{FF2B5EF4-FFF2-40B4-BE49-F238E27FC236}">
                <a16:creationId xmlns:a16="http://schemas.microsoft.com/office/drawing/2014/main" id="{426C215B-BC62-3CF9-EDF0-6413174A435A}"/>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Big Statement – </a:t>
            </a:r>
            <a:br>
              <a:rPr lang="en-US"/>
            </a:br>
            <a:r>
              <a:rPr lang="en-US"/>
              <a:t>Green Theme</a:t>
            </a:r>
          </a:p>
        </p:txBody>
      </p:sp>
      <p:sp>
        <p:nvSpPr>
          <p:cNvPr id="29" name="Subtitle">
            <a:extLst>
              <a:ext uri="{FF2B5EF4-FFF2-40B4-BE49-F238E27FC236}">
                <a16:creationId xmlns:a16="http://schemas.microsoft.com/office/drawing/2014/main" id="{615FECE3-9918-4B48-E68F-739600E4B93A}"/>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7" name="page number">
            <a:extLst>
              <a:ext uri="{FF2B5EF4-FFF2-40B4-BE49-F238E27FC236}">
                <a16:creationId xmlns:a16="http://schemas.microsoft.com/office/drawing/2014/main" id="{4144FBF0-61D7-2140-A159-ECF2E9CDDA21}"/>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3470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Statement 2 - Aqua">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C6694C6-6A30-F4F5-68A3-ABC8048E7AE9}"/>
              </a:ext>
            </a:extLst>
          </p:cNvPr>
          <p:cNvSpPr/>
          <p:nvPr/>
        </p:nvSpPr>
        <p:spPr>
          <a:xfrm>
            <a:off x="-9731" y="1828236"/>
            <a:ext cx="12203581"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80000">
                <a:schemeClr val="accent2"/>
              </a:gs>
            </a:gsLst>
            <a:lin ang="0" scaled="1"/>
          </a:gradFill>
          <a:ln w="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3BE5DC-D92A-9A5C-C8AE-7A979F11542A}"/>
              </a:ext>
            </a:extLst>
          </p:cNvPr>
          <p:cNvSpPr/>
          <p:nvPr/>
        </p:nvSpPr>
        <p:spPr>
          <a:xfrm>
            <a:off x="6457030" y="3564299"/>
            <a:ext cx="5731795" cy="3298781"/>
          </a:xfrm>
          <a:custGeom>
            <a:avLst/>
            <a:gdLst>
              <a:gd name="connsiteX0" fmla="*/ 3823502 w 5731795"/>
              <a:gd name="connsiteY0" fmla="*/ 0 h 3298781"/>
              <a:gd name="connsiteX1" fmla="*/ 5731795 w 5731795"/>
              <a:gd name="connsiteY1" fmla="*/ 0 h 3298781"/>
              <a:gd name="connsiteX2" fmla="*/ 5731795 w 5731795"/>
              <a:gd name="connsiteY2" fmla="*/ 1358608 h 3298781"/>
              <a:gd name="connsiteX3" fmla="*/ 3791622 w 5731795"/>
              <a:gd name="connsiteY3" fmla="*/ 3298781 h 3298781"/>
              <a:gd name="connsiteX4" fmla="*/ 0 w 5731795"/>
              <a:gd name="connsiteY4" fmla="*/ 3298781 h 3298781"/>
              <a:gd name="connsiteX5" fmla="*/ 2927726 w 5731795"/>
              <a:gd name="connsiteY5" fmla="*/ 371055 h 3298781"/>
              <a:gd name="connsiteX6" fmla="*/ 3823502 w 5731795"/>
              <a:gd name="connsiteY6" fmla="*/ 0 h 32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1795" h="3298781">
                <a:moveTo>
                  <a:pt x="3823502" y="0"/>
                </a:moveTo>
                <a:lnTo>
                  <a:pt x="5731795" y="0"/>
                </a:lnTo>
                <a:lnTo>
                  <a:pt x="5731795" y="1358608"/>
                </a:lnTo>
                <a:lnTo>
                  <a:pt x="3791622" y="3298781"/>
                </a:lnTo>
                <a:lnTo>
                  <a:pt x="0" y="3298781"/>
                </a:lnTo>
                <a:lnTo>
                  <a:pt x="2927726" y="371055"/>
                </a:lnTo>
                <a:cubicBezTo>
                  <a:pt x="3165320" y="133460"/>
                  <a:pt x="3487538" y="0"/>
                  <a:pt x="3823502" y="0"/>
                </a:cubicBezTo>
                <a:close/>
              </a:path>
            </a:pathLst>
          </a:custGeom>
          <a:gradFill>
            <a:gsLst>
              <a:gs pos="21000">
                <a:schemeClr val="accent2"/>
              </a:gs>
              <a:gs pos="83000">
                <a:srgbClr val="0095C4"/>
              </a:gs>
            </a:gsLst>
            <a:lin ang="18900033" scaled="1"/>
          </a:gradFill>
          <a:ln w="0" cap="flat">
            <a:noFill/>
            <a:prstDash val="solid"/>
            <a:miter/>
          </a:ln>
        </p:spPr>
        <p:txBody>
          <a:bodyPr rtlCol="0" anchor="ctr"/>
          <a:lstStyle/>
          <a:p>
            <a:endParaRPr lang="en-US" dirty="0"/>
          </a:p>
        </p:txBody>
      </p:sp>
      <p:sp>
        <p:nvSpPr>
          <p:cNvPr id="8" name="page number">
            <a:extLst>
              <a:ext uri="{FF2B5EF4-FFF2-40B4-BE49-F238E27FC236}">
                <a16:creationId xmlns:a16="http://schemas.microsoft.com/office/drawing/2014/main" id="{45469056-638C-FF40-8AA5-0675077535BA}"/>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9" name="Title 1">
            <a:extLst>
              <a:ext uri="{FF2B5EF4-FFF2-40B4-BE49-F238E27FC236}">
                <a16:creationId xmlns:a16="http://schemas.microsoft.com/office/drawing/2014/main" id="{001CFD5C-7C19-8E30-BF20-52E7629C490B}"/>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Big Statement –</a:t>
            </a:r>
            <a:br>
              <a:rPr lang="en-US"/>
            </a:br>
            <a:r>
              <a:rPr lang="en-US"/>
              <a:t>Blue Theme</a:t>
            </a:r>
          </a:p>
        </p:txBody>
      </p:sp>
      <p:sp>
        <p:nvSpPr>
          <p:cNvPr id="30" name="Subtitle">
            <a:extLst>
              <a:ext uri="{FF2B5EF4-FFF2-40B4-BE49-F238E27FC236}">
                <a16:creationId xmlns:a16="http://schemas.microsoft.com/office/drawing/2014/main" id="{2765CEAA-0CA6-BE98-B450-1301D576C6A5}"/>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Freeform: Shape 5">
            <a:extLst>
              <a:ext uri="{FF2B5EF4-FFF2-40B4-BE49-F238E27FC236}">
                <a16:creationId xmlns:a16="http://schemas.microsoft.com/office/drawing/2014/main" id="{DC6694C6-6A30-F4F5-68A3-ABC8048E7AE9}"/>
              </a:ext>
            </a:extLst>
          </p:cNvPr>
          <p:cNvSpPr/>
          <p:nvPr userDrawn="1"/>
        </p:nvSpPr>
        <p:spPr>
          <a:xfrm>
            <a:off x="-9731" y="1828236"/>
            <a:ext cx="12203581"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80000">
                <a:schemeClr val="accent2"/>
              </a:gs>
            </a:gsLst>
            <a:lin ang="0" scaled="1"/>
          </a:gradFill>
          <a:ln w="0" cap="flat">
            <a:noFill/>
            <a:prstDash val="solid"/>
            <a:miter/>
          </a:ln>
        </p:spPr>
        <p:txBody>
          <a:bodyPr rtlCol="0" anchor="ctr"/>
          <a:lstStyle/>
          <a:p>
            <a:endParaRPr lang="en-US" dirty="0"/>
          </a:p>
        </p:txBody>
      </p:sp>
      <p:sp>
        <p:nvSpPr>
          <p:cNvPr id="12"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22022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Statement 2 - Plu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23AA4DDC-2936-0AB6-8344-5481913C661E}"/>
              </a:ext>
            </a:extLst>
          </p:cNvPr>
          <p:cNvSpPr/>
          <p:nvPr/>
        </p:nvSpPr>
        <p:spPr>
          <a:xfrm>
            <a:off x="-9731" y="1828236"/>
            <a:ext cx="12203581"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80000">
                <a:schemeClr val="accent5"/>
              </a:gs>
            </a:gsLst>
            <a:lin ang="0" scaled="1"/>
          </a:gradFill>
          <a:ln w="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C2AE01D1-6E35-D230-30F3-0D3E2F8A5364}"/>
              </a:ext>
            </a:extLst>
          </p:cNvPr>
          <p:cNvSpPr/>
          <p:nvPr/>
        </p:nvSpPr>
        <p:spPr>
          <a:xfrm>
            <a:off x="6457030" y="3564299"/>
            <a:ext cx="5731795" cy="3298781"/>
          </a:xfrm>
          <a:custGeom>
            <a:avLst/>
            <a:gdLst>
              <a:gd name="connsiteX0" fmla="*/ 3823502 w 5731795"/>
              <a:gd name="connsiteY0" fmla="*/ 0 h 3298781"/>
              <a:gd name="connsiteX1" fmla="*/ 5731795 w 5731795"/>
              <a:gd name="connsiteY1" fmla="*/ 0 h 3298781"/>
              <a:gd name="connsiteX2" fmla="*/ 5731795 w 5731795"/>
              <a:gd name="connsiteY2" fmla="*/ 1358608 h 3298781"/>
              <a:gd name="connsiteX3" fmla="*/ 3791622 w 5731795"/>
              <a:gd name="connsiteY3" fmla="*/ 3298781 h 3298781"/>
              <a:gd name="connsiteX4" fmla="*/ 0 w 5731795"/>
              <a:gd name="connsiteY4" fmla="*/ 3298781 h 3298781"/>
              <a:gd name="connsiteX5" fmla="*/ 2927726 w 5731795"/>
              <a:gd name="connsiteY5" fmla="*/ 371055 h 3298781"/>
              <a:gd name="connsiteX6" fmla="*/ 3823502 w 5731795"/>
              <a:gd name="connsiteY6" fmla="*/ 0 h 32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1795" h="3298781">
                <a:moveTo>
                  <a:pt x="3823502" y="0"/>
                </a:moveTo>
                <a:lnTo>
                  <a:pt x="5731795" y="0"/>
                </a:lnTo>
                <a:lnTo>
                  <a:pt x="5731795" y="1358608"/>
                </a:lnTo>
                <a:lnTo>
                  <a:pt x="3791622" y="3298781"/>
                </a:lnTo>
                <a:lnTo>
                  <a:pt x="0" y="3298781"/>
                </a:lnTo>
                <a:lnTo>
                  <a:pt x="2927726" y="371055"/>
                </a:lnTo>
                <a:cubicBezTo>
                  <a:pt x="3165320" y="133460"/>
                  <a:pt x="3487538" y="0"/>
                  <a:pt x="3823502" y="0"/>
                </a:cubicBezTo>
                <a:close/>
              </a:path>
            </a:pathLst>
          </a:custGeom>
          <a:gradFill>
            <a:gsLst>
              <a:gs pos="21000">
                <a:schemeClr val="accent5"/>
              </a:gs>
              <a:gs pos="83000">
                <a:srgbClr val="0095C4"/>
              </a:gs>
            </a:gsLst>
            <a:lin ang="18900033" scaled="1"/>
          </a:gradFill>
          <a:ln w="0" cap="flat">
            <a:noFill/>
            <a:prstDash val="solid"/>
            <a:miter/>
          </a:ln>
        </p:spPr>
        <p:txBody>
          <a:bodyPr rtlCol="0" anchor="ctr"/>
          <a:lstStyle/>
          <a:p>
            <a:endParaRPr lang="en-US" dirty="0"/>
          </a:p>
        </p:txBody>
      </p:sp>
      <p:sp>
        <p:nvSpPr>
          <p:cNvPr id="7" name="page number">
            <a:extLst>
              <a:ext uri="{FF2B5EF4-FFF2-40B4-BE49-F238E27FC236}">
                <a16:creationId xmlns:a16="http://schemas.microsoft.com/office/drawing/2014/main" id="{2A1148C9-BE55-F64C-8A6E-A5239BDB4089}"/>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itle 1">
            <a:extLst>
              <a:ext uri="{FF2B5EF4-FFF2-40B4-BE49-F238E27FC236}">
                <a16:creationId xmlns:a16="http://schemas.microsoft.com/office/drawing/2014/main" id="{98CA9A76-8DB9-793E-B69C-4DDA15EBC5E2}"/>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Big Statement – </a:t>
            </a:r>
            <a:br>
              <a:rPr lang="en-US" dirty="0"/>
            </a:br>
            <a:r>
              <a:rPr lang="en-US" dirty="0"/>
              <a:t>Purple Theme</a:t>
            </a:r>
          </a:p>
        </p:txBody>
      </p:sp>
      <p:sp>
        <p:nvSpPr>
          <p:cNvPr id="3" name="Subtitle">
            <a:extLst>
              <a:ext uri="{FF2B5EF4-FFF2-40B4-BE49-F238E27FC236}">
                <a16:creationId xmlns:a16="http://schemas.microsoft.com/office/drawing/2014/main" id="{E9F2B30E-136B-200F-6F46-63B36E449AFD}"/>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9" name="Freeform: Shape 31">
            <a:extLst>
              <a:ext uri="{FF2B5EF4-FFF2-40B4-BE49-F238E27FC236}">
                <a16:creationId xmlns:a16="http://schemas.microsoft.com/office/drawing/2014/main" id="{23AA4DDC-2936-0AB6-8344-5481913C661E}"/>
              </a:ext>
            </a:extLst>
          </p:cNvPr>
          <p:cNvSpPr/>
          <p:nvPr userDrawn="1"/>
        </p:nvSpPr>
        <p:spPr>
          <a:xfrm>
            <a:off x="-9731" y="1828236"/>
            <a:ext cx="12203581"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80000">
                <a:schemeClr val="accent5"/>
              </a:gs>
            </a:gsLst>
            <a:lin ang="0" scaled="1"/>
          </a:gradFill>
          <a:ln w="0" cap="flat">
            <a:noFill/>
            <a:prstDash val="solid"/>
            <a:miter/>
          </a:ln>
        </p:spPr>
        <p:txBody>
          <a:bodyPr rtlCol="0" anchor="ctr"/>
          <a:lstStyle/>
          <a:p>
            <a:endParaRPr lang="en-US" dirty="0"/>
          </a:p>
        </p:txBody>
      </p:sp>
      <p:sp>
        <p:nvSpPr>
          <p:cNvPr id="11"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01399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7" y="69850"/>
            <a:ext cx="5403138" cy="6788150"/>
          </a:xfrm>
        </p:spPr>
        <p:txBody>
          <a:bodyPr lIns="640080" tIns="0" rIns="640080" anchor="ctr"/>
          <a:lstStyle>
            <a:lvl1pPr algn="ctr">
              <a:defRPr>
                <a:solidFill>
                  <a:schemeClr val="tx1"/>
                </a:solidFill>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5"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85643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ig Statist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B88A46-F304-51F6-1AAF-726E7309052D}"/>
              </a:ext>
            </a:extLst>
          </p:cNvPr>
          <p:cNvSpPr/>
          <p:nvPr/>
        </p:nvSpPr>
        <p:spPr>
          <a:xfrm>
            <a:off x="0" y="4332288"/>
            <a:ext cx="12188825" cy="2525712"/>
          </a:xfrm>
          <a:prstGeom prst="rect">
            <a:avLst/>
          </a:pr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 name="Oval 2">
            <a:extLst>
              <a:ext uri="{FF2B5EF4-FFF2-40B4-BE49-F238E27FC236}">
                <a16:creationId xmlns:a16="http://schemas.microsoft.com/office/drawing/2014/main" id="{24AFE851-C873-10C5-E165-301FDB834692}"/>
              </a:ext>
            </a:extLst>
          </p:cNvPr>
          <p:cNvSpPr/>
          <p:nvPr/>
        </p:nvSpPr>
        <p:spPr>
          <a:xfrm>
            <a:off x="667600"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1"/>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1"/>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1"/>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1"/>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1"/>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5" name="Oval 34">
            <a:extLst>
              <a:ext uri="{FF2B5EF4-FFF2-40B4-BE49-F238E27FC236}">
                <a16:creationId xmlns:a16="http://schemas.microsoft.com/office/drawing/2014/main" id="{24AFE851-C873-10C5-E165-301FDB834692}"/>
              </a:ext>
            </a:extLst>
          </p:cNvPr>
          <p:cNvSpPr/>
          <p:nvPr userDrawn="1"/>
        </p:nvSpPr>
        <p:spPr>
          <a:xfrm>
            <a:off x="667600"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bwMode="gray">
          <a:xfrm>
            <a:off x="662672" y="722997"/>
            <a:ext cx="4480256" cy="4480256"/>
          </a:xfrm>
        </p:spPr>
        <p:txBody>
          <a:bodyPr anchor="ctr"/>
          <a:lstStyle>
            <a:lvl1pPr algn="ctr">
              <a:defRPr>
                <a:solidFill>
                  <a:schemeClr val="tx1"/>
                </a:solidFill>
              </a:defRPr>
            </a:lvl1pPr>
          </a:lstStyle>
          <a:p>
            <a:r>
              <a:rPr lang="en-US" dirty="0"/>
              <a:t>Click to insert a </a:t>
            </a:r>
            <a:br>
              <a:rPr lang="en-US" dirty="0"/>
            </a:br>
            <a:r>
              <a:rPr lang="en-US" dirty="0"/>
              <a:t>Doughnut chart</a:t>
            </a:r>
          </a:p>
        </p:txBody>
      </p:sp>
      <p:sp>
        <p:nvSpPr>
          <p:cNvPr id="5" name="TextBox 4">
            <a:extLst>
              <a:ext uri="{FF2B5EF4-FFF2-40B4-BE49-F238E27FC236}">
                <a16:creationId xmlns:a16="http://schemas.microsoft.com/office/drawing/2014/main" id="{DECEE8D9-FDE7-899B-5A8B-0319BBA14ED2}"/>
              </a:ext>
            </a:extLst>
          </p:cNvPr>
          <p:cNvSpPr txBox="1"/>
          <p:nvPr userDrawn="1"/>
        </p:nvSpPr>
        <p:spPr>
          <a:xfrm>
            <a:off x="2109401"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tx1"/>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tx1"/>
                </a:solidFill>
                <a:latin typeface="Metropolis-Regular"/>
                <a:sym typeface="Metropolis-Regular"/>
                <a:rtl val="0"/>
              </a:rPr>
              <a:t>All Rights Reserved. The term “Broadcom” refers to Broadcom Inc. and/or its subsidiaries.</a:t>
            </a:r>
          </a:p>
        </p:txBody>
      </p:sp>
      <p:pic>
        <p:nvPicPr>
          <p:cNvPr id="6" name="Graphic 5">
            <a:extLst>
              <a:ext uri="{FF2B5EF4-FFF2-40B4-BE49-F238E27FC236}">
                <a16:creationId xmlns:a16="http://schemas.microsoft.com/office/drawing/2014/main" id="{FC3EF7E2-2749-5CD1-C933-4E76B590360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88494" y="6412684"/>
            <a:ext cx="1380310" cy="181797"/>
          </a:xfrm>
          <a:prstGeom prst="rect">
            <a:avLst/>
          </a:prstGeom>
        </p:spPr>
      </p:pic>
    </p:spTree>
    <p:extLst>
      <p:ext uri="{BB962C8B-B14F-4D97-AF65-F5344CB8AC3E}">
        <p14:creationId xmlns:p14="http://schemas.microsoft.com/office/powerpoint/2010/main" val="299656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84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nchor="t"/>
          <a:lstStyle>
            <a:lvl1pPr>
              <a:defRPr>
                <a:solidFill>
                  <a:schemeClr val="accent2"/>
                </a:solidFill>
              </a:defRPr>
            </a:lvl1pPr>
          </a:lstStyle>
          <a:p>
            <a:r>
              <a:rPr lang="en-US" dirty="0"/>
              <a:t>Two-content Layout Click to Add 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608013" y="1600200"/>
            <a:ext cx="5313783" cy="4572000"/>
          </a:xfrm>
        </p:spPr>
        <p:txBody>
          <a:bodyPr vert="horz" lIns="0" tIns="0" rIns="0" bIns="0" rtlCol="0">
            <a:noAutofit/>
          </a:bodyPr>
          <a:lstStyle>
            <a:lvl1pPr algn="l">
              <a:defRPr lang="en-US" sz="1800" dirty="0">
                <a:solidFill>
                  <a:schemeClr val="tx1"/>
                </a:solidFill>
              </a:defRPr>
            </a:lvl1pPr>
            <a:lvl2pPr algn="l">
              <a:defRPr lang="en-US" sz="1600" dirty="0">
                <a:solidFill>
                  <a:schemeClr val="tx1"/>
                </a:solidFill>
              </a:defRPr>
            </a:lvl2pPr>
            <a:lvl3pPr algn="l">
              <a:defRPr lang="en-US" sz="1400" dirty="0">
                <a:solidFill>
                  <a:schemeClr val="tx1"/>
                </a:solidFill>
              </a:defRPr>
            </a:lvl3pPr>
            <a:lvl4pPr algn="l">
              <a:defRPr lang="en-US" sz="1200" dirty="0">
                <a:solidFill>
                  <a:schemeClr val="tx1"/>
                </a:solidFill>
              </a:defRPr>
            </a:lvl4pPr>
            <a:lvl5pPr algn="l">
              <a:defRPr lang="en-US" sz="1200" dirty="0">
                <a:solidFill>
                  <a:schemeClr val="tx1"/>
                </a:solidFill>
              </a:defRPr>
            </a:lvl5pPr>
            <a:lvl6pPr algn="l">
              <a:defRPr lang="en-US" sz="1200" dirty="0">
                <a:solidFill>
                  <a:schemeClr val="tx1"/>
                </a:solidFill>
              </a:defRPr>
            </a:lvl6pPr>
            <a:lvl7pPr algn="l">
              <a:defRPr lang="en-US" sz="1200" dirty="0">
                <a:solidFill>
                  <a:schemeClr val="tx1"/>
                </a:solidFill>
              </a:defRPr>
            </a:lvl7pPr>
            <a:lvl8pPr algn="l">
              <a:defRPr lang="en-US" sz="1200" dirty="0">
                <a:solidFill>
                  <a:schemeClr val="tx1"/>
                </a:solidFill>
              </a:defRPr>
            </a:lvl8pPr>
            <a:lvl9pPr algn="l">
              <a:defRPr lang="en-US" sz="1200" dirty="0">
                <a:solidFill>
                  <a:schemeClr val="tx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313783" cy="4572000"/>
          </a:xfrm>
        </p:spPr>
        <p:txBody>
          <a:bodyPr vert="horz" lIns="0" tIns="0" rIns="0" bIns="0" rtlCol="0">
            <a:noAutofit/>
          </a:bodyPr>
          <a:lstStyle>
            <a:lvl1pPr algn="l">
              <a:defRPr lang="en-US" sz="1800" dirty="0">
                <a:solidFill>
                  <a:schemeClr val="tx1"/>
                </a:solidFill>
              </a:defRPr>
            </a:lvl1pPr>
            <a:lvl2pPr algn="l">
              <a:defRPr lang="en-US" sz="1600" dirty="0">
                <a:solidFill>
                  <a:schemeClr val="tx1"/>
                </a:solidFill>
              </a:defRPr>
            </a:lvl2pPr>
            <a:lvl3pPr algn="l">
              <a:defRPr lang="en-US" sz="1400" dirty="0">
                <a:solidFill>
                  <a:schemeClr val="tx1"/>
                </a:solidFill>
              </a:defRPr>
            </a:lvl3pPr>
            <a:lvl4pPr algn="l">
              <a:defRPr lang="en-US" sz="1200" dirty="0">
                <a:solidFill>
                  <a:schemeClr val="tx1"/>
                </a:solidFill>
              </a:defRPr>
            </a:lvl4pPr>
            <a:lvl5pPr algn="l">
              <a:defRPr lang="en-US" sz="1200" dirty="0">
                <a:solidFill>
                  <a:schemeClr val="tx1"/>
                </a:solidFill>
              </a:defRPr>
            </a:lvl5pPr>
            <a:lvl6pPr algn="l">
              <a:defRPr lang="en-US" sz="1200" dirty="0">
                <a:solidFill>
                  <a:schemeClr val="tx1"/>
                </a:solidFill>
              </a:defRPr>
            </a:lvl6pPr>
            <a:lvl7pPr algn="l">
              <a:defRPr lang="en-US" sz="1200" dirty="0">
                <a:solidFill>
                  <a:schemeClr val="tx1"/>
                </a:solidFill>
              </a:defRPr>
            </a:lvl7pPr>
            <a:lvl8pPr algn="l">
              <a:defRPr lang="en-US" sz="1200" dirty="0">
                <a:solidFill>
                  <a:schemeClr val="tx1"/>
                </a:solidFill>
              </a:defRPr>
            </a:lvl8pPr>
            <a:lvl9pPr algn="l">
              <a:defRPr lang="en-US" sz="1200" dirty="0">
                <a:solidFill>
                  <a:schemeClr val="tx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58724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Green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page number">
            <a:extLst>
              <a:ext uri="{FF2B5EF4-FFF2-40B4-BE49-F238E27FC236}">
                <a16:creationId xmlns:a16="http://schemas.microsoft.com/office/drawing/2014/main" id="{20A83C12-6BEB-4E4C-9FB0-AA1FB4C661B1}"/>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1" name="Freeform: Shape 10">
            <a:extLst>
              <a:ext uri="{FF2B5EF4-FFF2-40B4-BE49-F238E27FC236}">
                <a16:creationId xmlns:a16="http://schemas.microsoft.com/office/drawing/2014/main" id="{4D880B34-1E61-BED8-9D19-CC47E69A1FF0}"/>
              </a:ext>
            </a:extLst>
          </p:cNvPr>
          <p:cNvSpPr/>
          <p:nvPr userDrawn="1"/>
        </p:nvSpPr>
        <p:spPr>
          <a:xfrm>
            <a:off x="6525510" y="666685"/>
            <a:ext cx="5663315" cy="5331994"/>
          </a:xfrm>
          <a:custGeom>
            <a:avLst/>
            <a:gdLst>
              <a:gd name="connsiteX0" fmla="*/ 5663315 w 5663315"/>
              <a:gd name="connsiteY0" fmla="*/ 0 h 5331994"/>
              <a:gd name="connsiteX1" fmla="*/ 5663315 w 5663315"/>
              <a:gd name="connsiteY1" fmla="*/ 2653504 h 5331994"/>
              <a:gd name="connsiteX2" fmla="*/ 3356810 w 5663315"/>
              <a:gd name="connsiteY2" fmla="*/ 4960016 h 5331994"/>
              <a:gd name="connsiteX3" fmla="*/ 2458806 w 5663315"/>
              <a:gd name="connsiteY3" fmla="*/ 5331994 h 5331994"/>
              <a:gd name="connsiteX4" fmla="*/ 127247 w 5663315"/>
              <a:gd name="connsiteY4" fmla="*/ 5331994 h 5331994"/>
              <a:gd name="connsiteX5" fmla="*/ 37459 w 5663315"/>
              <a:gd name="connsiteY5" fmla="*/ 5115208 h 5331994"/>
              <a:gd name="connsiteX6" fmla="*/ 4781475 w 5663315"/>
              <a:gd name="connsiteY6" fmla="*/ 371179 h 5331994"/>
              <a:gd name="connsiteX7" fmla="*/ 5553942 w 5663315"/>
              <a:gd name="connsiteY7" fmla="*/ 5414 h 53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3315" h="5331994">
                <a:moveTo>
                  <a:pt x="5663315" y="0"/>
                </a:moveTo>
                <a:lnTo>
                  <a:pt x="5663315" y="2653504"/>
                </a:lnTo>
                <a:lnTo>
                  <a:pt x="3356810" y="4960016"/>
                </a:lnTo>
                <a:cubicBezTo>
                  <a:pt x="3118625" y="5198201"/>
                  <a:pt x="2795605" y="5331994"/>
                  <a:pt x="2458806" y="5331994"/>
                </a:cubicBezTo>
                <a:lnTo>
                  <a:pt x="127247" y="5331994"/>
                </a:lnTo>
                <a:cubicBezTo>
                  <a:pt x="14092" y="5331994"/>
                  <a:pt x="-42549" y="5195217"/>
                  <a:pt x="37459" y="5115208"/>
                </a:cubicBezTo>
                <a:lnTo>
                  <a:pt x="4781475" y="371179"/>
                </a:lnTo>
                <a:cubicBezTo>
                  <a:pt x="4989831" y="162766"/>
                  <a:pt x="5263188" y="34280"/>
                  <a:pt x="5553942" y="5414"/>
                </a:cubicBezTo>
                <a:close/>
              </a:path>
            </a:pathLst>
          </a:custGeom>
          <a:gradFill>
            <a:gsLst>
              <a:gs pos="21000">
                <a:schemeClr val="accent4"/>
              </a:gs>
              <a:gs pos="89000">
                <a:schemeClr val="accent3"/>
              </a:gs>
            </a:gsLst>
            <a:lin ang="18900000" scaled="1"/>
          </a:gradFill>
          <a:ln w="0" cap="flat">
            <a:noFill/>
            <a:prstDash val="solid"/>
            <a:miter/>
          </a:ln>
        </p:spPr>
        <p:txBody>
          <a:bodyPr rtlCol="0" anchor="ctr"/>
          <a:lstStyle/>
          <a:p>
            <a:endParaRPr lang="en-US" dirty="0"/>
          </a:p>
        </p:txBody>
      </p:sp>
      <p:sp>
        <p:nvSpPr>
          <p:cNvPr id="6"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26725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nchor="t"/>
          <a:lstStyle>
            <a:lvl1pPr>
              <a:defRPr>
                <a:solidFill>
                  <a:schemeClr val="accent2"/>
                </a:solidFill>
              </a:defRPr>
            </a:lvl1pPr>
          </a:lstStyle>
          <a:p>
            <a:r>
              <a:rPr lang="en-US" dirty="0"/>
              <a:t>Two-content Layout Click to Add 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608013" y="1600200"/>
            <a:ext cx="5313783" cy="4572000"/>
          </a:xfrm>
        </p:spPr>
        <p:txBody>
          <a:bodyPr vert="horz" lIns="0" tIns="0" rIns="0" bIns="0" rtlCol="0">
            <a:noAutofit/>
          </a:bodyPr>
          <a:lstStyle>
            <a:lvl1pPr algn="l">
              <a:defRPr lang="en-US" sz="1800" dirty="0">
                <a:solidFill>
                  <a:schemeClr val="tx1"/>
                </a:solidFill>
              </a:defRPr>
            </a:lvl1pPr>
            <a:lvl2pPr algn="l">
              <a:defRPr lang="en-US" sz="1600" dirty="0">
                <a:solidFill>
                  <a:schemeClr val="tx1"/>
                </a:solidFill>
              </a:defRPr>
            </a:lvl2pPr>
            <a:lvl3pPr algn="l">
              <a:defRPr lang="en-US" sz="1400" dirty="0">
                <a:solidFill>
                  <a:schemeClr val="tx1"/>
                </a:solidFill>
              </a:defRPr>
            </a:lvl3pPr>
            <a:lvl4pPr algn="l">
              <a:defRPr lang="en-US" sz="1200" dirty="0">
                <a:solidFill>
                  <a:schemeClr val="tx1"/>
                </a:solidFill>
              </a:defRPr>
            </a:lvl4pPr>
            <a:lvl5pPr algn="l">
              <a:defRPr lang="en-US" sz="1200" dirty="0">
                <a:solidFill>
                  <a:schemeClr val="tx1"/>
                </a:solidFill>
              </a:defRPr>
            </a:lvl5pPr>
            <a:lvl6pPr algn="l">
              <a:defRPr lang="en-US" sz="1200" dirty="0">
                <a:solidFill>
                  <a:schemeClr val="tx1"/>
                </a:solidFill>
              </a:defRPr>
            </a:lvl6pPr>
            <a:lvl7pPr algn="l">
              <a:defRPr lang="en-US" sz="1200" dirty="0">
                <a:solidFill>
                  <a:schemeClr val="tx1"/>
                </a:solidFill>
              </a:defRPr>
            </a:lvl7pPr>
            <a:lvl8pPr algn="l">
              <a:defRPr lang="en-US" sz="1200" dirty="0">
                <a:solidFill>
                  <a:schemeClr val="tx1"/>
                </a:solidFill>
              </a:defRPr>
            </a:lvl8pPr>
            <a:lvl9pPr algn="l">
              <a:defRPr lang="en-US" sz="1200" dirty="0">
                <a:solidFill>
                  <a:schemeClr val="tx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313783" cy="4572000"/>
          </a:xfrm>
        </p:spPr>
        <p:txBody>
          <a:bodyPr vert="horz" lIns="0" tIns="0" rIns="0" bIns="0" rtlCol="0">
            <a:noAutofit/>
          </a:bodyPr>
          <a:lstStyle>
            <a:lvl1pPr algn="l">
              <a:defRPr lang="en-US" sz="1800" dirty="0">
                <a:solidFill>
                  <a:schemeClr val="tx1"/>
                </a:solidFill>
              </a:defRPr>
            </a:lvl1pPr>
            <a:lvl2pPr algn="l">
              <a:defRPr lang="en-US" sz="1600" dirty="0">
                <a:solidFill>
                  <a:schemeClr val="tx1"/>
                </a:solidFill>
              </a:defRPr>
            </a:lvl2pPr>
            <a:lvl3pPr algn="l">
              <a:defRPr lang="en-US" sz="1400" dirty="0">
                <a:solidFill>
                  <a:schemeClr val="tx1"/>
                </a:solidFill>
              </a:defRPr>
            </a:lvl3pPr>
            <a:lvl4pPr algn="l">
              <a:defRPr lang="en-US" sz="1200" dirty="0">
                <a:solidFill>
                  <a:schemeClr val="tx1"/>
                </a:solidFill>
              </a:defRPr>
            </a:lvl4pPr>
            <a:lvl5pPr algn="l">
              <a:defRPr lang="en-US" sz="1200" dirty="0">
                <a:solidFill>
                  <a:schemeClr val="tx1"/>
                </a:solidFill>
              </a:defRPr>
            </a:lvl5pPr>
            <a:lvl6pPr algn="l">
              <a:defRPr lang="en-US" sz="1200" dirty="0">
                <a:solidFill>
                  <a:schemeClr val="tx1"/>
                </a:solidFill>
              </a:defRPr>
            </a:lvl6pPr>
            <a:lvl7pPr algn="l">
              <a:defRPr lang="en-US" sz="1200" dirty="0">
                <a:solidFill>
                  <a:schemeClr val="tx1"/>
                </a:solidFill>
              </a:defRPr>
            </a:lvl7pPr>
            <a:lvl8pPr algn="l">
              <a:defRPr lang="en-US" sz="1200" dirty="0">
                <a:solidFill>
                  <a:schemeClr val="tx1"/>
                </a:solidFill>
              </a:defRPr>
            </a:lvl8pPr>
            <a:lvl9pPr algn="l">
              <a:defRPr lang="en-US" sz="1200" dirty="0">
                <a:solidFill>
                  <a:schemeClr val="tx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423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Content Balanced Color on Left">
  <p:cSld name="1_Two-Content Balanced Color on Left">
    <p:spTree>
      <p:nvGrpSpPr>
        <p:cNvPr id="1" name="Shape 1525"/>
        <p:cNvGrpSpPr/>
        <p:nvPr/>
      </p:nvGrpSpPr>
      <p:grpSpPr>
        <a:xfrm>
          <a:off x="0" y="0"/>
          <a:ext cx="0" cy="0"/>
          <a:chOff x="0" y="0"/>
          <a:chExt cx="0" cy="0"/>
        </a:xfrm>
      </p:grpSpPr>
      <p:sp>
        <p:nvSpPr>
          <p:cNvPr id="1526" name="Google Shape;1526;p180"/>
          <p:cNvSpPr txBox="1">
            <a:spLocks noGrp="1"/>
          </p:cNvSpPr>
          <p:nvPr>
            <p:ph type="title"/>
          </p:nvPr>
        </p:nvSpPr>
        <p:spPr>
          <a:xfrm>
            <a:off x="579809" y="412751"/>
            <a:ext cx="11001134" cy="381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100"/>
              <a:buFont typeface="Arial"/>
              <a:buNone/>
              <a:defRPr>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27" name="Google Shape;1527;p180"/>
          <p:cNvSpPr txBox="1">
            <a:spLocks noGrp="1"/>
          </p:cNvSpPr>
          <p:nvPr>
            <p:ph type="subTitle" idx="1"/>
          </p:nvPr>
        </p:nvSpPr>
        <p:spPr>
          <a:xfrm>
            <a:off x="592866" y="811831"/>
            <a:ext cx="10962744" cy="24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2000">
                <a:solidFill>
                  <a:schemeClr val="dk1"/>
                </a:solidFill>
                <a:latin typeface="Arial"/>
                <a:ea typeface="Arial"/>
                <a:cs typeface="Arial"/>
                <a:sym typeface="Arial"/>
              </a:defRPr>
            </a:lvl1pPr>
            <a:lvl2pPr lvl="1" algn="ctr">
              <a:lnSpc>
                <a:spcPct val="100000"/>
              </a:lnSpc>
              <a:spcBef>
                <a:spcPts val="1200"/>
              </a:spcBef>
              <a:spcAft>
                <a:spcPts val="0"/>
              </a:spcAft>
              <a:buSzPts val="1400"/>
              <a:buNone/>
              <a:defRPr sz="2000"/>
            </a:lvl2pPr>
            <a:lvl3pPr lvl="2" algn="ctr">
              <a:lnSpc>
                <a:spcPct val="100000"/>
              </a:lnSpc>
              <a:spcBef>
                <a:spcPts val="1200"/>
              </a:spcBef>
              <a:spcAft>
                <a:spcPts val="0"/>
              </a:spcAft>
              <a:buSzPts val="1200"/>
              <a:buNone/>
              <a:defRPr sz="1866"/>
            </a:lvl3pPr>
            <a:lvl4pPr lvl="3" algn="ctr">
              <a:lnSpc>
                <a:spcPct val="100000"/>
              </a:lnSpc>
              <a:spcBef>
                <a:spcPts val="1200"/>
              </a:spcBef>
              <a:spcAft>
                <a:spcPts val="0"/>
              </a:spcAft>
              <a:buSzPts val="1100"/>
              <a:buNone/>
              <a:defRPr sz="1600"/>
            </a:lvl4pPr>
            <a:lvl5pPr lvl="4" algn="ctr">
              <a:lnSpc>
                <a:spcPct val="100000"/>
              </a:lnSpc>
              <a:spcBef>
                <a:spcPts val="1200"/>
              </a:spcBef>
              <a:spcAft>
                <a:spcPts val="0"/>
              </a:spcAft>
              <a:buSzPts val="1100"/>
              <a:buNone/>
              <a:defRPr sz="1600"/>
            </a:lvl5pPr>
            <a:lvl6pPr lvl="5" algn="ctr">
              <a:lnSpc>
                <a:spcPct val="100000"/>
              </a:lnSpc>
              <a:spcBef>
                <a:spcPts val="1200"/>
              </a:spcBef>
              <a:spcAft>
                <a:spcPts val="0"/>
              </a:spcAft>
              <a:buSzPts val="1100"/>
              <a:buNone/>
              <a:defRPr sz="1600"/>
            </a:lvl6pPr>
            <a:lvl7pPr lvl="6" algn="ctr">
              <a:lnSpc>
                <a:spcPct val="100000"/>
              </a:lnSpc>
              <a:spcBef>
                <a:spcPts val="1200"/>
              </a:spcBef>
              <a:spcAft>
                <a:spcPts val="0"/>
              </a:spcAft>
              <a:buSzPts val="1100"/>
              <a:buNone/>
              <a:defRPr sz="1600"/>
            </a:lvl7pPr>
            <a:lvl8pPr lvl="7" algn="ctr">
              <a:lnSpc>
                <a:spcPct val="100000"/>
              </a:lnSpc>
              <a:spcBef>
                <a:spcPts val="1200"/>
              </a:spcBef>
              <a:spcAft>
                <a:spcPts val="0"/>
              </a:spcAft>
              <a:buSzPts val="1100"/>
              <a:buNone/>
              <a:defRPr sz="1600"/>
            </a:lvl8pPr>
            <a:lvl9pPr lvl="8" algn="ctr">
              <a:lnSpc>
                <a:spcPct val="100000"/>
              </a:lnSpc>
              <a:spcBef>
                <a:spcPts val="1200"/>
              </a:spcBef>
              <a:spcAft>
                <a:spcPts val="1200"/>
              </a:spcAft>
              <a:buSzPts val="1100"/>
              <a:buNone/>
              <a:defRPr sz="1600"/>
            </a:lvl9pPr>
          </a:lstStyle>
          <a:p>
            <a:endParaRPr/>
          </a:p>
        </p:txBody>
      </p:sp>
      <p:sp>
        <p:nvSpPr>
          <p:cNvPr id="1528" name="Google Shape;1528;p180"/>
          <p:cNvSpPr txBox="1"/>
          <p:nvPr/>
        </p:nvSpPr>
        <p:spPr>
          <a:xfrm>
            <a:off x="11490941" y="6464808"/>
            <a:ext cx="437886" cy="1832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None/>
            </a:pPr>
            <a:fld id="{00000000-1234-1234-1234-123412341234}" type="slidenum">
              <a:rPr lang="en" sz="800">
                <a:solidFill>
                  <a:schemeClr val="dk2"/>
                </a:solidFill>
                <a:latin typeface="Arial"/>
                <a:ea typeface="Arial"/>
                <a:cs typeface="Arial"/>
                <a:sym typeface="Arial"/>
              </a:rPr>
              <a:pPr marL="0" marR="0" lvl="0" indent="0" algn="r" rtl="0">
                <a:lnSpc>
                  <a:spcPct val="90000"/>
                </a:lnSpc>
                <a:spcBef>
                  <a:spcPts val="0"/>
                </a:spcBef>
                <a:spcAft>
                  <a:spcPts val="0"/>
                </a:spcAft>
                <a:buNone/>
              </a:pPr>
              <a:t>‹#›</a:t>
            </a:fld>
            <a:endParaRPr sz="800">
              <a:solidFill>
                <a:schemeClr val="dk2"/>
              </a:solidFill>
              <a:latin typeface="Arial"/>
              <a:ea typeface="Arial"/>
              <a:cs typeface="Arial"/>
              <a:sym typeface="Arial"/>
            </a:endParaRPr>
          </a:p>
        </p:txBody>
      </p:sp>
      <p:sp>
        <p:nvSpPr>
          <p:cNvPr id="1529" name="Google Shape;1529;p180"/>
          <p:cNvSpPr txBox="1">
            <a:spLocks noGrp="1"/>
          </p:cNvSpPr>
          <p:nvPr>
            <p:ph type="body" idx="2"/>
          </p:nvPr>
        </p:nvSpPr>
        <p:spPr>
          <a:xfrm>
            <a:off x="6323381" y="1600201"/>
            <a:ext cx="5865272" cy="4572000"/>
          </a:xfrm>
          <a:prstGeom prst="rect">
            <a:avLst/>
          </a:prstGeom>
          <a:noFill/>
          <a:ln>
            <a:noFill/>
          </a:ln>
        </p:spPr>
        <p:txBody>
          <a:bodyPr spcFirstLastPara="1" wrap="square" lIns="342950" tIns="342950" rIns="342950" bIns="342950" anchor="t" anchorCtr="0">
            <a:noAutofit/>
          </a:bodyPr>
          <a:lstStyle>
            <a:lvl1pPr marL="609448" lvl="0" indent="-406298" algn="l">
              <a:lnSpc>
                <a:spcPct val="100000"/>
              </a:lnSpc>
              <a:spcBef>
                <a:spcPts val="0"/>
              </a:spcBef>
              <a:spcAft>
                <a:spcPts val="0"/>
              </a:spcAft>
              <a:buSzPts val="1200"/>
              <a:buChar char="​"/>
              <a:defRPr sz="1866">
                <a:solidFill>
                  <a:schemeClr val="dk1"/>
                </a:solidFill>
              </a:defRPr>
            </a:lvl1pPr>
            <a:lvl2pPr marL="1218895" lvl="1" indent="-397834" algn="l">
              <a:lnSpc>
                <a:spcPct val="100000"/>
              </a:lnSpc>
              <a:spcBef>
                <a:spcPts val="1200"/>
              </a:spcBef>
              <a:spcAft>
                <a:spcPts val="0"/>
              </a:spcAft>
              <a:buSzPts val="1100"/>
              <a:buChar char="•"/>
              <a:defRPr sz="1600">
                <a:solidFill>
                  <a:schemeClr val="dk1"/>
                </a:solidFill>
              </a:defRPr>
            </a:lvl2pPr>
            <a:lvl3pPr marL="1828343" lvl="2" indent="-380905" algn="l">
              <a:lnSpc>
                <a:spcPct val="100000"/>
              </a:lnSpc>
              <a:spcBef>
                <a:spcPts val="1200"/>
              </a:spcBef>
              <a:spcAft>
                <a:spcPts val="0"/>
              </a:spcAft>
              <a:buSzPts val="900"/>
              <a:buChar char="–"/>
              <a:defRPr sz="1466">
                <a:solidFill>
                  <a:schemeClr val="dk1"/>
                </a:solidFill>
              </a:defRPr>
            </a:lvl3pPr>
            <a:lvl4pPr marL="2437790" lvl="3" indent="-372440" algn="l">
              <a:lnSpc>
                <a:spcPct val="100000"/>
              </a:lnSpc>
              <a:spcBef>
                <a:spcPts val="1200"/>
              </a:spcBef>
              <a:spcAft>
                <a:spcPts val="0"/>
              </a:spcAft>
              <a:buSzPts val="800"/>
              <a:buChar char="•"/>
              <a:defRPr sz="1200">
                <a:solidFill>
                  <a:schemeClr val="dk1"/>
                </a:solidFill>
              </a:defRPr>
            </a:lvl4pPr>
            <a:lvl5pPr marL="3047238" lvl="4" indent="-372440" algn="l">
              <a:lnSpc>
                <a:spcPct val="100000"/>
              </a:lnSpc>
              <a:spcBef>
                <a:spcPts val="1200"/>
              </a:spcBef>
              <a:spcAft>
                <a:spcPts val="0"/>
              </a:spcAft>
              <a:buSzPts val="800"/>
              <a:buChar char="–"/>
              <a:defRPr sz="1200">
                <a:solidFill>
                  <a:schemeClr val="dk1"/>
                </a:solidFill>
              </a:defRPr>
            </a:lvl5pPr>
            <a:lvl6pPr marL="3656686" lvl="5" indent="-380905" algn="l">
              <a:lnSpc>
                <a:spcPct val="100000"/>
              </a:lnSpc>
              <a:spcBef>
                <a:spcPts val="1200"/>
              </a:spcBef>
              <a:spcAft>
                <a:spcPts val="0"/>
              </a:spcAft>
              <a:buSzPts val="900"/>
              <a:buChar char="•"/>
              <a:defRPr>
                <a:solidFill>
                  <a:schemeClr val="dk1"/>
                </a:solidFill>
              </a:defRPr>
            </a:lvl6pPr>
            <a:lvl7pPr marL="4266133" lvl="6" indent="-380905" algn="l">
              <a:lnSpc>
                <a:spcPct val="100000"/>
              </a:lnSpc>
              <a:spcBef>
                <a:spcPts val="1200"/>
              </a:spcBef>
              <a:spcAft>
                <a:spcPts val="0"/>
              </a:spcAft>
              <a:buSzPts val="900"/>
              <a:buChar char="-"/>
              <a:defRPr>
                <a:solidFill>
                  <a:schemeClr val="dk1"/>
                </a:solidFill>
              </a:defRPr>
            </a:lvl7pPr>
            <a:lvl8pPr marL="4875581" lvl="7" indent="-380905" algn="l">
              <a:lnSpc>
                <a:spcPct val="100000"/>
              </a:lnSpc>
              <a:spcBef>
                <a:spcPts val="1200"/>
              </a:spcBef>
              <a:spcAft>
                <a:spcPts val="0"/>
              </a:spcAft>
              <a:buSzPts val="900"/>
              <a:buChar char="•"/>
              <a:defRPr>
                <a:solidFill>
                  <a:schemeClr val="dk1"/>
                </a:solidFill>
              </a:defRPr>
            </a:lvl8pPr>
            <a:lvl9pPr marL="5485028" lvl="8" indent="-380905" algn="l">
              <a:lnSpc>
                <a:spcPct val="100000"/>
              </a:lnSpc>
              <a:spcBef>
                <a:spcPts val="1200"/>
              </a:spcBef>
              <a:spcAft>
                <a:spcPts val="1200"/>
              </a:spcAft>
              <a:buSzPts val="900"/>
              <a:buChar char="-"/>
              <a:defRPr>
                <a:solidFill>
                  <a:schemeClr val="dk1"/>
                </a:solidFill>
              </a:defRPr>
            </a:lvl9pPr>
          </a:lstStyle>
          <a:p>
            <a:endParaRPr/>
          </a:p>
        </p:txBody>
      </p:sp>
      <p:sp>
        <p:nvSpPr>
          <p:cNvPr id="1530" name="Google Shape;1530;p180"/>
          <p:cNvSpPr txBox="1">
            <a:spLocks noGrp="1"/>
          </p:cNvSpPr>
          <p:nvPr>
            <p:ph type="body" idx="3"/>
          </p:nvPr>
        </p:nvSpPr>
        <p:spPr>
          <a:xfrm>
            <a:off x="0" y="1600201"/>
            <a:ext cx="5893665" cy="4572000"/>
          </a:xfrm>
          <a:prstGeom prst="rect">
            <a:avLst/>
          </a:prstGeom>
          <a:solidFill>
            <a:srgbClr val="F4F8FA"/>
          </a:solidFill>
          <a:ln>
            <a:noFill/>
          </a:ln>
        </p:spPr>
        <p:txBody>
          <a:bodyPr spcFirstLastPara="1" wrap="square" lIns="445850" tIns="342950" rIns="342950" bIns="342950" anchor="t" anchorCtr="0">
            <a:noAutofit/>
          </a:bodyPr>
          <a:lstStyle>
            <a:lvl1pPr marL="609448" lvl="0" indent="-406298" algn="l">
              <a:lnSpc>
                <a:spcPct val="100000"/>
              </a:lnSpc>
              <a:spcBef>
                <a:spcPts val="0"/>
              </a:spcBef>
              <a:spcAft>
                <a:spcPts val="0"/>
              </a:spcAft>
              <a:buSzPts val="1200"/>
              <a:buChar char="​"/>
              <a:defRPr sz="1866">
                <a:solidFill>
                  <a:schemeClr val="dk1"/>
                </a:solidFill>
              </a:defRPr>
            </a:lvl1pPr>
            <a:lvl2pPr marL="1218895" lvl="1" indent="-397834" algn="l">
              <a:lnSpc>
                <a:spcPct val="100000"/>
              </a:lnSpc>
              <a:spcBef>
                <a:spcPts val="1200"/>
              </a:spcBef>
              <a:spcAft>
                <a:spcPts val="0"/>
              </a:spcAft>
              <a:buSzPts val="1100"/>
              <a:buChar char="•"/>
              <a:defRPr sz="1600">
                <a:solidFill>
                  <a:schemeClr val="dk1"/>
                </a:solidFill>
              </a:defRPr>
            </a:lvl2pPr>
            <a:lvl3pPr marL="1828343" lvl="2" indent="-380905" algn="l">
              <a:lnSpc>
                <a:spcPct val="100000"/>
              </a:lnSpc>
              <a:spcBef>
                <a:spcPts val="1200"/>
              </a:spcBef>
              <a:spcAft>
                <a:spcPts val="0"/>
              </a:spcAft>
              <a:buSzPts val="900"/>
              <a:buChar char="–"/>
              <a:defRPr sz="1466">
                <a:solidFill>
                  <a:schemeClr val="dk1"/>
                </a:solidFill>
              </a:defRPr>
            </a:lvl3pPr>
            <a:lvl4pPr marL="2437790" lvl="3" indent="-372440" algn="l">
              <a:lnSpc>
                <a:spcPct val="100000"/>
              </a:lnSpc>
              <a:spcBef>
                <a:spcPts val="1200"/>
              </a:spcBef>
              <a:spcAft>
                <a:spcPts val="0"/>
              </a:spcAft>
              <a:buSzPts val="800"/>
              <a:buChar char="•"/>
              <a:defRPr sz="1200">
                <a:solidFill>
                  <a:schemeClr val="dk1"/>
                </a:solidFill>
              </a:defRPr>
            </a:lvl4pPr>
            <a:lvl5pPr marL="3047238" lvl="4" indent="-372440" algn="l">
              <a:lnSpc>
                <a:spcPct val="100000"/>
              </a:lnSpc>
              <a:spcBef>
                <a:spcPts val="1200"/>
              </a:spcBef>
              <a:spcAft>
                <a:spcPts val="0"/>
              </a:spcAft>
              <a:buSzPts val="800"/>
              <a:buChar char="–"/>
              <a:defRPr sz="1200">
                <a:solidFill>
                  <a:schemeClr val="dk1"/>
                </a:solidFill>
              </a:defRPr>
            </a:lvl5pPr>
            <a:lvl6pPr marL="3656686" lvl="5" indent="-380905" algn="l">
              <a:lnSpc>
                <a:spcPct val="100000"/>
              </a:lnSpc>
              <a:spcBef>
                <a:spcPts val="1200"/>
              </a:spcBef>
              <a:spcAft>
                <a:spcPts val="0"/>
              </a:spcAft>
              <a:buSzPts val="900"/>
              <a:buChar char="•"/>
              <a:defRPr>
                <a:solidFill>
                  <a:schemeClr val="dk1"/>
                </a:solidFill>
              </a:defRPr>
            </a:lvl6pPr>
            <a:lvl7pPr marL="4266133" lvl="6" indent="-380905" algn="l">
              <a:lnSpc>
                <a:spcPct val="100000"/>
              </a:lnSpc>
              <a:spcBef>
                <a:spcPts val="1200"/>
              </a:spcBef>
              <a:spcAft>
                <a:spcPts val="0"/>
              </a:spcAft>
              <a:buSzPts val="900"/>
              <a:buChar char="-"/>
              <a:defRPr>
                <a:solidFill>
                  <a:schemeClr val="dk1"/>
                </a:solidFill>
              </a:defRPr>
            </a:lvl7pPr>
            <a:lvl8pPr marL="4875581" lvl="7" indent="-380905" algn="l">
              <a:lnSpc>
                <a:spcPct val="100000"/>
              </a:lnSpc>
              <a:spcBef>
                <a:spcPts val="1200"/>
              </a:spcBef>
              <a:spcAft>
                <a:spcPts val="0"/>
              </a:spcAft>
              <a:buSzPts val="900"/>
              <a:buChar char="•"/>
              <a:defRPr>
                <a:solidFill>
                  <a:schemeClr val="dk1"/>
                </a:solidFill>
              </a:defRPr>
            </a:lvl8pPr>
            <a:lvl9pPr marL="5485028" lvl="8" indent="-380905" algn="l">
              <a:lnSpc>
                <a:spcPct val="100000"/>
              </a:lnSpc>
              <a:spcBef>
                <a:spcPts val="1200"/>
              </a:spcBef>
              <a:spcAft>
                <a:spcPts val="1200"/>
              </a:spcAft>
              <a:buSzPts val="900"/>
              <a:buChar char="-"/>
              <a:defRPr>
                <a:solidFill>
                  <a:schemeClr val="dk1"/>
                </a:solidFill>
              </a:defRPr>
            </a:lvl9pPr>
          </a:lstStyle>
          <a:p>
            <a:endParaRPr/>
          </a:p>
        </p:txBody>
      </p:sp>
    </p:spTree>
    <p:extLst>
      <p:ext uri="{BB962C8B-B14F-4D97-AF65-F5344CB8AC3E}">
        <p14:creationId xmlns:p14="http://schemas.microsoft.com/office/powerpoint/2010/main" val="30117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730" name="page number">
            <a:extLst>
              <a:ext uri="{FF2B5EF4-FFF2-40B4-BE49-F238E27FC236}">
                <a16:creationId xmlns:a16="http://schemas.microsoft.com/office/drawing/2014/main" id="{AB8D1A6B-3CE6-468D-804E-6300F8B6DC81}"/>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5"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Rectangle 1">
            <a:extLst>
              <a:ext uri="{FF2B5EF4-FFF2-40B4-BE49-F238E27FC236}">
                <a16:creationId xmlns:a16="http://schemas.microsoft.com/office/drawing/2014/main" id="{36E83AD8-9422-63BE-0046-FDDFAD3A0F3F}"/>
              </a:ext>
            </a:extLst>
          </p:cNvPr>
          <p:cNvSpPr/>
          <p:nvPr userDrawn="1"/>
        </p:nvSpPr>
        <p:spPr>
          <a:xfrm>
            <a:off x="1"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sp>
        <p:nvSpPr>
          <p:cNvPr id="3" name="TextBox 2">
            <a:extLst>
              <a:ext uri="{FF2B5EF4-FFF2-40B4-BE49-F238E27FC236}">
                <a16:creationId xmlns:a16="http://schemas.microsoft.com/office/drawing/2014/main" id="{85918A97-AE81-E33B-ED96-0F8517176928}"/>
              </a:ext>
            </a:extLst>
          </p:cNvPr>
          <p:cNvSpPr txBox="1"/>
          <p:nvPr userDrawn="1"/>
        </p:nvSpPr>
        <p:spPr>
          <a:xfrm>
            <a:off x="606393" y="1084246"/>
            <a:ext cx="10876547" cy="4880008"/>
          </a:xfrm>
          <a:prstGeom prst="rect">
            <a:avLst/>
          </a:prstGeom>
          <a:noFill/>
        </p:spPr>
        <p:txBody>
          <a:bodyPr wrap="square" lIns="0" tIns="0" rIns="0" bIns="0" rtlCol="0" anchor="ctr">
            <a:noAutofit/>
          </a:bodyPr>
          <a:lstStyle/>
          <a:p>
            <a:pPr algn="ctr">
              <a:lnSpc>
                <a:spcPct val="90000"/>
              </a:lnSpc>
              <a:spcAft>
                <a:spcPts val="2999"/>
              </a:spcAft>
            </a:pPr>
            <a:r>
              <a:rPr lang="en-US" sz="10997" spc="0">
                <a:solidFill>
                  <a:schemeClr val="bg1"/>
                </a:solidFill>
                <a:latin typeface="+mj-lt"/>
              </a:rPr>
              <a:t>DO NOT USE </a:t>
            </a:r>
            <a:endParaRPr lang="en-US" sz="10997" spc="300">
              <a:solidFill>
                <a:schemeClr val="bg1"/>
              </a:solidFill>
              <a:latin typeface="+mj-lt"/>
            </a:endParaRPr>
          </a:p>
          <a:p>
            <a:pPr algn="ctr">
              <a:lnSpc>
                <a:spcPct val="90000"/>
              </a:lnSpc>
            </a:pPr>
            <a:r>
              <a:rPr lang="en-US" sz="4399" spc="0">
                <a:solidFill>
                  <a:schemeClr val="bg1"/>
                </a:solidFill>
              </a:rPr>
              <a:t>All layouts past this are </a:t>
            </a:r>
            <a:r>
              <a:rPr lang="en-US" sz="4399" spc="0">
                <a:solidFill>
                  <a:schemeClr val="bg1"/>
                </a:solidFill>
                <a:latin typeface="Metropolis Semi Bold" panose="00000700000000000000" pitchFamily="2" charset="0"/>
              </a:rPr>
              <a:t>not</a:t>
            </a:r>
            <a:br>
              <a:rPr lang="en-US" sz="4399" spc="0">
                <a:solidFill>
                  <a:schemeClr val="bg1"/>
                </a:solidFill>
                <a:latin typeface="Metropolis Semi Bold" panose="00000700000000000000" pitchFamily="2" charset="0"/>
              </a:rPr>
            </a:br>
            <a:r>
              <a:rPr lang="en-US" sz="4399" spc="0">
                <a:solidFill>
                  <a:schemeClr val="bg1"/>
                </a:solidFill>
                <a:latin typeface="Metropolis Semi Bold" panose="00000700000000000000" pitchFamily="2" charset="0"/>
              </a:rPr>
              <a:t>part of this template</a:t>
            </a:r>
          </a:p>
        </p:txBody>
      </p:sp>
    </p:spTree>
    <p:extLst>
      <p:ext uri="{BB962C8B-B14F-4D97-AF65-F5344CB8AC3E}">
        <p14:creationId xmlns:p14="http://schemas.microsoft.com/office/powerpoint/2010/main" val="125220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2</a:t>
            </a:r>
            <a:br>
              <a:rPr lang="en-US"/>
            </a:br>
            <a:r>
              <a:rPr lang="en-US"/>
              <a:t>Blue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574010"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5" name="page number">
            <a:extLst>
              <a:ext uri="{FF2B5EF4-FFF2-40B4-BE49-F238E27FC236}">
                <a16:creationId xmlns:a16="http://schemas.microsoft.com/office/drawing/2014/main" id="{274E202C-D42A-664B-A387-688ED8610969}"/>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4" name="Freeform: Shape 3">
            <a:extLst>
              <a:ext uri="{FF2B5EF4-FFF2-40B4-BE49-F238E27FC236}">
                <a16:creationId xmlns:a16="http://schemas.microsoft.com/office/drawing/2014/main" id="{BBDEC133-91F8-98FE-DF2D-3917EC311D68}"/>
              </a:ext>
            </a:extLst>
          </p:cNvPr>
          <p:cNvSpPr/>
          <p:nvPr/>
        </p:nvSpPr>
        <p:spPr>
          <a:xfrm>
            <a:off x="6524631" y="635863"/>
            <a:ext cx="5663315" cy="5331994"/>
          </a:xfrm>
          <a:custGeom>
            <a:avLst/>
            <a:gdLst>
              <a:gd name="connsiteX0" fmla="*/ 5663315 w 5663315"/>
              <a:gd name="connsiteY0" fmla="*/ 0 h 5331994"/>
              <a:gd name="connsiteX1" fmla="*/ 5663315 w 5663315"/>
              <a:gd name="connsiteY1" fmla="*/ 2653504 h 5331994"/>
              <a:gd name="connsiteX2" fmla="*/ 3356810 w 5663315"/>
              <a:gd name="connsiteY2" fmla="*/ 4960016 h 5331994"/>
              <a:gd name="connsiteX3" fmla="*/ 2458806 w 5663315"/>
              <a:gd name="connsiteY3" fmla="*/ 5331994 h 5331994"/>
              <a:gd name="connsiteX4" fmla="*/ 127247 w 5663315"/>
              <a:gd name="connsiteY4" fmla="*/ 5331994 h 5331994"/>
              <a:gd name="connsiteX5" fmla="*/ 37459 w 5663315"/>
              <a:gd name="connsiteY5" fmla="*/ 5115208 h 5331994"/>
              <a:gd name="connsiteX6" fmla="*/ 4781475 w 5663315"/>
              <a:gd name="connsiteY6" fmla="*/ 371179 h 5331994"/>
              <a:gd name="connsiteX7" fmla="*/ 5553942 w 5663315"/>
              <a:gd name="connsiteY7" fmla="*/ 5414 h 53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3315" h="5331994">
                <a:moveTo>
                  <a:pt x="5663315" y="0"/>
                </a:moveTo>
                <a:lnTo>
                  <a:pt x="5663315" y="2653504"/>
                </a:lnTo>
                <a:lnTo>
                  <a:pt x="3356810" y="4960016"/>
                </a:lnTo>
                <a:cubicBezTo>
                  <a:pt x="3118625" y="5198201"/>
                  <a:pt x="2795605" y="5331994"/>
                  <a:pt x="2458806" y="5331994"/>
                </a:cubicBezTo>
                <a:lnTo>
                  <a:pt x="127247" y="5331994"/>
                </a:lnTo>
                <a:cubicBezTo>
                  <a:pt x="14092" y="5331994"/>
                  <a:pt x="-42549" y="5195217"/>
                  <a:pt x="37459" y="5115208"/>
                </a:cubicBezTo>
                <a:lnTo>
                  <a:pt x="4781475" y="371179"/>
                </a:lnTo>
                <a:cubicBezTo>
                  <a:pt x="4989831" y="162766"/>
                  <a:pt x="5263188" y="34280"/>
                  <a:pt x="5553942" y="5414"/>
                </a:cubicBezTo>
                <a:close/>
              </a:path>
            </a:pathLst>
          </a:custGeom>
          <a:gradFill>
            <a:gsLst>
              <a:gs pos="21000">
                <a:schemeClr val="accent2"/>
              </a:gs>
              <a:gs pos="89000">
                <a:schemeClr val="accent3"/>
              </a:gs>
            </a:gsLst>
            <a:lin ang="18900000" scaled="1"/>
          </a:gradFill>
          <a:ln w="0" cap="flat">
            <a:noFill/>
            <a:prstDash val="solid"/>
            <a:miter/>
          </a:ln>
        </p:spPr>
        <p:txBody>
          <a:bodyPr rtlCol="0" anchor="ctr"/>
          <a:lstStyle/>
          <a:p>
            <a:endParaRPr lang="en-US" dirty="0"/>
          </a:p>
        </p:txBody>
      </p:sp>
      <p:sp>
        <p:nvSpPr>
          <p:cNvPr id="6"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02462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3 </a:t>
            </a:r>
            <a:br>
              <a:rPr lang="en-US"/>
            </a:br>
            <a:r>
              <a:rPr lang="en-US"/>
              <a:t>Purple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542112"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5" name="page number">
            <a:extLst>
              <a:ext uri="{FF2B5EF4-FFF2-40B4-BE49-F238E27FC236}">
                <a16:creationId xmlns:a16="http://schemas.microsoft.com/office/drawing/2014/main" id="{8424C6A4-7F55-9842-969F-317F913DCB90}"/>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4" name="Freeform: Shape 3">
            <a:extLst>
              <a:ext uri="{FF2B5EF4-FFF2-40B4-BE49-F238E27FC236}">
                <a16:creationId xmlns:a16="http://schemas.microsoft.com/office/drawing/2014/main" id="{D43FD454-1DEA-D13A-0DE1-B9CABA1ED1FE}"/>
              </a:ext>
            </a:extLst>
          </p:cNvPr>
          <p:cNvSpPr/>
          <p:nvPr/>
        </p:nvSpPr>
        <p:spPr>
          <a:xfrm>
            <a:off x="6524631" y="635863"/>
            <a:ext cx="5663315" cy="5331994"/>
          </a:xfrm>
          <a:custGeom>
            <a:avLst/>
            <a:gdLst>
              <a:gd name="connsiteX0" fmla="*/ 5663315 w 5663315"/>
              <a:gd name="connsiteY0" fmla="*/ 0 h 5331994"/>
              <a:gd name="connsiteX1" fmla="*/ 5663315 w 5663315"/>
              <a:gd name="connsiteY1" fmla="*/ 2653504 h 5331994"/>
              <a:gd name="connsiteX2" fmla="*/ 3356810 w 5663315"/>
              <a:gd name="connsiteY2" fmla="*/ 4960016 h 5331994"/>
              <a:gd name="connsiteX3" fmla="*/ 2458806 w 5663315"/>
              <a:gd name="connsiteY3" fmla="*/ 5331994 h 5331994"/>
              <a:gd name="connsiteX4" fmla="*/ 127247 w 5663315"/>
              <a:gd name="connsiteY4" fmla="*/ 5331994 h 5331994"/>
              <a:gd name="connsiteX5" fmla="*/ 37459 w 5663315"/>
              <a:gd name="connsiteY5" fmla="*/ 5115208 h 5331994"/>
              <a:gd name="connsiteX6" fmla="*/ 4781475 w 5663315"/>
              <a:gd name="connsiteY6" fmla="*/ 371179 h 5331994"/>
              <a:gd name="connsiteX7" fmla="*/ 5553942 w 5663315"/>
              <a:gd name="connsiteY7" fmla="*/ 5414 h 53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3315" h="5331994">
                <a:moveTo>
                  <a:pt x="5663315" y="0"/>
                </a:moveTo>
                <a:lnTo>
                  <a:pt x="5663315" y="2653504"/>
                </a:lnTo>
                <a:lnTo>
                  <a:pt x="3356810" y="4960016"/>
                </a:lnTo>
                <a:cubicBezTo>
                  <a:pt x="3118625" y="5198201"/>
                  <a:pt x="2795605" y="5331994"/>
                  <a:pt x="2458806" y="5331994"/>
                </a:cubicBezTo>
                <a:lnTo>
                  <a:pt x="127247" y="5331994"/>
                </a:lnTo>
                <a:cubicBezTo>
                  <a:pt x="14092" y="5331994"/>
                  <a:pt x="-42549" y="5195217"/>
                  <a:pt x="37459" y="5115208"/>
                </a:cubicBezTo>
                <a:lnTo>
                  <a:pt x="4781475" y="371179"/>
                </a:lnTo>
                <a:cubicBezTo>
                  <a:pt x="4989831" y="162766"/>
                  <a:pt x="5263188" y="34280"/>
                  <a:pt x="5553942" y="5414"/>
                </a:cubicBezTo>
                <a:close/>
              </a:path>
            </a:pathLst>
          </a:custGeom>
          <a:gradFill>
            <a:gsLst>
              <a:gs pos="21000">
                <a:schemeClr val="accent5"/>
              </a:gs>
              <a:gs pos="89000">
                <a:schemeClr val="accent3"/>
              </a:gs>
            </a:gsLst>
            <a:lin ang="18900000" scaled="1"/>
          </a:gradFill>
          <a:ln w="0" cap="flat">
            <a:noFill/>
            <a:prstDash val="solid"/>
            <a:miter/>
          </a:ln>
        </p:spPr>
        <p:txBody>
          <a:bodyPr rtlCol="0" anchor="ctr"/>
          <a:lstStyle/>
          <a:p>
            <a:endParaRPr lang="en-US" dirty="0"/>
          </a:p>
        </p:txBody>
      </p:sp>
      <p:sp>
        <p:nvSpPr>
          <p:cNvPr id="6"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2198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Header – Photo">
    <p:bg>
      <p:bgPr>
        <a:solidFill>
          <a:schemeClr val="bg1"/>
        </a:solidFill>
        <a:effectLst/>
      </p:bgPr>
    </p:bg>
    <p:spTree>
      <p:nvGrpSpPr>
        <p:cNvPr id="1" name=""/>
        <p:cNvGrpSpPr/>
        <p:nvPr/>
      </p:nvGrpSpPr>
      <p:grpSpPr>
        <a:xfrm>
          <a:off x="0" y="0"/>
          <a:ext cx="0" cy="0"/>
          <a:chOff x="0" y="0"/>
          <a:chExt cx="0" cy="0"/>
        </a:xfrm>
      </p:grpSpPr>
      <p:pic>
        <p:nvPicPr>
          <p:cNvPr id="20" name="Picture 19" descr="A blue sky with white clouds&#10;&#10;Description automatically generated">
            <a:extLst>
              <a:ext uri="{FF2B5EF4-FFF2-40B4-BE49-F238E27FC236}">
                <a16:creationId xmlns:a16="http://schemas.microsoft.com/office/drawing/2014/main" id="{D1601FB6-7205-3D56-8322-782554EE92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79974" y="1239062"/>
            <a:ext cx="7508851" cy="5631638"/>
          </a:xfrm>
          <a:prstGeom prst="rect">
            <a:avLst/>
          </a:prstGeom>
        </p:spPr>
      </p:pic>
      <p:pic>
        <p:nvPicPr>
          <p:cNvPr id="21" name="Picture 20">
            <a:extLst>
              <a:ext uri="{FF2B5EF4-FFF2-40B4-BE49-F238E27FC236}">
                <a16:creationId xmlns:a16="http://schemas.microsoft.com/office/drawing/2014/main" id="{4FB41C97-3B72-BBBF-039B-56D8186F8F96}"/>
              </a:ext>
            </a:extLst>
          </p:cNvPr>
          <p:cNvPicPr>
            <a:picLocks noChangeAspect="1"/>
          </p:cNvPicPr>
          <p:nvPr/>
        </p:nvPicPr>
        <p:blipFill>
          <a:blip r:embed="rId3"/>
          <a:stretch>
            <a:fillRect/>
          </a:stretch>
        </p:blipFill>
        <p:spPr>
          <a:xfrm>
            <a:off x="879" y="-496"/>
            <a:ext cx="12187945" cy="6858495"/>
          </a:xfrm>
          <a:prstGeom prst="rect">
            <a:avLst/>
          </a:prstGeom>
        </p:spPr>
      </p:pic>
      <p:sp>
        <p:nvSpPr>
          <p:cNvPr id="15" name="Freeform: Shape 14">
            <a:extLst>
              <a:ext uri="{FF2B5EF4-FFF2-40B4-BE49-F238E27FC236}">
                <a16:creationId xmlns:a16="http://schemas.microsoft.com/office/drawing/2014/main" id="{C417634E-D293-9DD1-5893-0DC6BD57B448}"/>
              </a:ext>
            </a:extLst>
          </p:cNvPr>
          <p:cNvSpPr/>
          <p:nvPr/>
        </p:nvSpPr>
        <p:spPr>
          <a:xfrm>
            <a:off x="5801096" y="1239062"/>
            <a:ext cx="6406144" cy="5618939"/>
          </a:xfrm>
          <a:custGeom>
            <a:avLst/>
            <a:gdLst>
              <a:gd name="connsiteX0" fmla="*/ 6312206 w 6406144"/>
              <a:gd name="connsiteY0" fmla="*/ 0 h 5618939"/>
              <a:gd name="connsiteX1" fmla="*/ 6406144 w 6406144"/>
              <a:gd name="connsiteY1" fmla="*/ 0 h 5618939"/>
              <a:gd name="connsiteX2" fmla="*/ 6406144 w 6406144"/>
              <a:gd name="connsiteY2" fmla="*/ 76059 h 5618939"/>
              <a:gd name="connsiteX3" fmla="*/ 6312206 w 6406144"/>
              <a:gd name="connsiteY3" fmla="*/ 76059 h 5618939"/>
              <a:gd name="connsiteX4" fmla="*/ 5192668 w 6406144"/>
              <a:gd name="connsiteY4" fmla="*/ 539757 h 5618939"/>
              <a:gd name="connsiteX5" fmla="*/ 118525 w 6406144"/>
              <a:gd name="connsiteY5" fmla="*/ 5613965 h 5618939"/>
              <a:gd name="connsiteX6" fmla="*/ 113031 w 6406144"/>
              <a:gd name="connsiteY6" fmla="*/ 5618939 h 5618939"/>
              <a:gd name="connsiteX7" fmla="*/ 0 w 6406144"/>
              <a:gd name="connsiteY7" fmla="*/ 5618939 h 5618939"/>
              <a:gd name="connsiteX8" fmla="*/ 64758 w 6406144"/>
              <a:gd name="connsiteY8" fmla="*/ 5560198 h 5618939"/>
              <a:gd name="connsiteX9" fmla="*/ 5138965 w 6406144"/>
              <a:gd name="connsiteY9" fmla="*/ 485927 h 5618939"/>
              <a:gd name="connsiteX10" fmla="*/ 5677265 w 6406144"/>
              <a:gd name="connsiteY10" fmla="*/ 126279 h 5618939"/>
              <a:gd name="connsiteX11" fmla="*/ 6312206 w 6406144"/>
              <a:gd name="connsiteY11" fmla="*/ 0 h 561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06144" h="5618939">
                <a:moveTo>
                  <a:pt x="6312206" y="0"/>
                </a:moveTo>
                <a:lnTo>
                  <a:pt x="6406144" y="0"/>
                </a:lnTo>
                <a:lnTo>
                  <a:pt x="6406144" y="76059"/>
                </a:lnTo>
                <a:lnTo>
                  <a:pt x="6312206" y="76059"/>
                </a:lnTo>
                <a:cubicBezTo>
                  <a:pt x="5892268" y="76059"/>
                  <a:pt x="5489557" y="242868"/>
                  <a:pt x="5192668" y="539757"/>
                </a:cubicBezTo>
                <a:lnTo>
                  <a:pt x="118525" y="5613965"/>
                </a:lnTo>
                <a:lnTo>
                  <a:pt x="113031" y="5618939"/>
                </a:lnTo>
                <a:lnTo>
                  <a:pt x="0" y="5618939"/>
                </a:lnTo>
                <a:lnTo>
                  <a:pt x="64758" y="5560198"/>
                </a:lnTo>
                <a:lnTo>
                  <a:pt x="5138965" y="485927"/>
                </a:lnTo>
                <a:cubicBezTo>
                  <a:pt x="5293805" y="331086"/>
                  <a:pt x="5474927" y="210064"/>
                  <a:pt x="5677265" y="126279"/>
                </a:cubicBezTo>
                <a:cubicBezTo>
                  <a:pt x="5879602" y="42494"/>
                  <a:pt x="6093212" y="0"/>
                  <a:pt x="6312206" y="0"/>
                </a:cubicBezTo>
                <a:close/>
              </a:path>
            </a:pathLst>
          </a:custGeom>
          <a:gradFill>
            <a:gsLst>
              <a:gs pos="22000">
                <a:schemeClr val="accent3"/>
              </a:gs>
              <a:gs pos="80000">
                <a:schemeClr val="accent4"/>
              </a:gs>
            </a:gsLst>
            <a:lin ang="0" scaled="1"/>
          </a:gradFill>
          <a:ln w="0" cap="flat">
            <a:noFill/>
            <a:prstDash val="solid"/>
            <a:miter/>
          </a:ln>
        </p:spPr>
        <p:txBody>
          <a:bodyPr rtlCol="0" anchor="ctr"/>
          <a:lstStyle/>
          <a:p>
            <a:endParaRPr lang="en-US" dirty="0"/>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9" name="page number">
            <a:extLst>
              <a:ext uri="{FF2B5EF4-FFF2-40B4-BE49-F238E27FC236}">
                <a16:creationId xmlns:a16="http://schemas.microsoft.com/office/drawing/2014/main" id="{75CEFF6F-DEAE-124A-A7E8-4A2D776D0794}"/>
              </a:ext>
            </a:extLst>
          </p:cNvPr>
          <p:cNvSpPr txBox="1"/>
          <p:nvPr/>
        </p:nvSpPr>
        <p:spPr bwMode="white">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pic>
        <p:nvPicPr>
          <p:cNvPr id="30" name="Picture 29" descr="A blue sky with white clouds&#10;&#10;Description automatically generated">
            <a:extLst>
              <a:ext uri="{FF2B5EF4-FFF2-40B4-BE49-F238E27FC236}">
                <a16:creationId xmlns:a16="http://schemas.microsoft.com/office/drawing/2014/main" id="{D1601FB6-7205-3D56-8322-782554EE92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79974" y="1239062"/>
            <a:ext cx="7508851" cy="5631638"/>
          </a:xfrm>
          <a:prstGeom prst="rect">
            <a:avLst/>
          </a:prstGeom>
        </p:spPr>
      </p:pic>
      <p:pic>
        <p:nvPicPr>
          <p:cNvPr id="37" name="Picture 36">
            <a:extLst>
              <a:ext uri="{FF2B5EF4-FFF2-40B4-BE49-F238E27FC236}">
                <a16:creationId xmlns:a16="http://schemas.microsoft.com/office/drawing/2014/main" id="{4FB41C97-3B72-BBBF-039B-56D8186F8F96}"/>
              </a:ext>
            </a:extLst>
          </p:cNvPr>
          <p:cNvPicPr>
            <a:picLocks noChangeAspect="1"/>
          </p:cNvPicPr>
          <p:nvPr userDrawn="1"/>
        </p:nvPicPr>
        <p:blipFill>
          <a:blip r:embed="rId3"/>
          <a:stretch>
            <a:fillRect/>
          </a:stretch>
        </p:blipFill>
        <p:spPr>
          <a:xfrm>
            <a:off x="879" y="-496"/>
            <a:ext cx="12187945" cy="6858495"/>
          </a:xfrm>
          <a:prstGeom prst="rect">
            <a:avLst/>
          </a:prstGeom>
        </p:spPr>
      </p:pic>
      <p:sp>
        <p:nvSpPr>
          <p:cNvPr id="38" name="Freeform: Shape 14">
            <a:extLst>
              <a:ext uri="{FF2B5EF4-FFF2-40B4-BE49-F238E27FC236}">
                <a16:creationId xmlns:a16="http://schemas.microsoft.com/office/drawing/2014/main" id="{C417634E-D293-9DD1-5893-0DC6BD57B448}"/>
              </a:ext>
            </a:extLst>
          </p:cNvPr>
          <p:cNvSpPr/>
          <p:nvPr userDrawn="1"/>
        </p:nvSpPr>
        <p:spPr>
          <a:xfrm>
            <a:off x="5801096" y="1239062"/>
            <a:ext cx="6406144" cy="5618939"/>
          </a:xfrm>
          <a:custGeom>
            <a:avLst/>
            <a:gdLst>
              <a:gd name="connsiteX0" fmla="*/ 6312206 w 6406144"/>
              <a:gd name="connsiteY0" fmla="*/ 0 h 5618939"/>
              <a:gd name="connsiteX1" fmla="*/ 6406144 w 6406144"/>
              <a:gd name="connsiteY1" fmla="*/ 0 h 5618939"/>
              <a:gd name="connsiteX2" fmla="*/ 6406144 w 6406144"/>
              <a:gd name="connsiteY2" fmla="*/ 76059 h 5618939"/>
              <a:gd name="connsiteX3" fmla="*/ 6312206 w 6406144"/>
              <a:gd name="connsiteY3" fmla="*/ 76059 h 5618939"/>
              <a:gd name="connsiteX4" fmla="*/ 5192668 w 6406144"/>
              <a:gd name="connsiteY4" fmla="*/ 539757 h 5618939"/>
              <a:gd name="connsiteX5" fmla="*/ 118525 w 6406144"/>
              <a:gd name="connsiteY5" fmla="*/ 5613965 h 5618939"/>
              <a:gd name="connsiteX6" fmla="*/ 113031 w 6406144"/>
              <a:gd name="connsiteY6" fmla="*/ 5618939 h 5618939"/>
              <a:gd name="connsiteX7" fmla="*/ 0 w 6406144"/>
              <a:gd name="connsiteY7" fmla="*/ 5618939 h 5618939"/>
              <a:gd name="connsiteX8" fmla="*/ 64758 w 6406144"/>
              <a:gd name="connsiteY8" fmla="*/ 5560198 h 5618939"/>
              <a:gd name="connsiteX9" fmla="*/ 5138965 w 6406144"/>
              <a:gd name="connsiteY9" fmla="*/ 485927 h 5618939"/>
              <a:gd name="connsiteX10" fmla="*/ 5677265 w 6406144"/>
              <a:gd name="connsiteY10" fmla="*/ 126279 h 5618939"/>
              <a:gd name="connsiteX11" fmla="*/ 6312206 w 6406144"/>
              <a:gd name="connsiteY11" fmla="*/ 0 h 561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06144" h="5618939">
                <a:moveTo>
                  <a:pt x="6312206" y="0"/>
                </a:moveTo>
                <a:lnTo>
                  <a:pt x="6406144" y="0"/>
                </a:lnTo>
                <a:lnTo>
                  <a:pt x="6406144" y="76059"/>
                </a:lnTo>
                <a:lnTo>
                  <a:pt x="6312206" y="76059"/>
                </a:lnTo>
                <a:cubicBezTo>
                  <a:pt x="5892268" y="76059"/>
                  <a:pt x="5489557" y="242868"/>
                  <a:pt x="5192668" y="539757"/>
                </a:cubicBezTo>
                <a:lnTo>
                  <a:pt x="118525" y="5613965"/>
                </a:lnTo>
                <a:lnTo>
                  <a:pt x="113031" y="5618939"/>
                </a:lnTo>
                <a:lnTo>
                  <a:pt x="0" y="5618939"/>
                </a:lnTo>
                <a:lnTo>
                  <a:pt x="64758" y="5560198"/>
                </a:lnTo>
                <a:lnTo>
                  <a:pt x="5138965" y="485927"/>
                </a:lnTo>
                <a:cubicBezTo>
                  <a:pt x="5293805" y="331086"/>
                  <a:pt x="5474927" y="210064"/>
                  <a:pt x="5677265" y="126279"/>
                </a:cubicBezTo>
                <a:cubicBezTo>
                  <a:pt x="5879602" y="42494"/>
                  <a:pt x="6093212" y="0"/>
                  <a:pt x="6312206" y="0"/>
                </a:cubicBezTo>
                <a:close/>
              </a:path>
            </a:pathLst>
          </a:custGeom>
          <a:gradFill>
            <a:gsLst>
              <a:gs pos="22000">
                <a:schemeClr val="accent3"/>
              </a:gs>
              <a:gs pos="80000">
                <a:schemeClr val="accent4"/>
              </a:gs>
            </a:gsLst>
            <a:lin ang="0" scaled="1"/>
          </a:gradFill>
          <a:ln w="0" cap="flat">
            <a:noFill/>
            <a:prstDash val="solid"/>
            <a:miter/>
          </a:ln>
        </p:spPr>
        <p:txBody>
          <a:bodyPr rtlCol="0" anchor="ctr"/>
          <a:lstStyle/>
          <a:p>
            <a:endParaRPr lang="en-US" dirty="0"/>
          </a:p>
        </p:txBody>
      </p:sp>
      <p:sp>
        <p:nvSpPr>
          <p:cNvPr id="61" name="page number">
            <a:extLst>
              <a:ext uri="{FF2B5EF4-FFF2-40B4-BE49-F238E27FC236}">
                <a16:creationId xmlns:a16="http://schemas.microsoft.com/office/drawing/2014/main" id="{75CEFF6F-DEAE-124A-A7E8-4A2D776D0794}"/>
              </a:ext>
            </a:extLst>
          </p:cNvPr>
          <p:cNvSpPr txBox="1"/>
          <p:nvPr userDrawn="1"/>
        </p:nvSpPr>
        <p:spPr bwMode="white">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
        <p:nvSpPr>
          <p:cNvPr id="2" name="TextBox 1">
            <a:extLst>
              <a:ext uri="{FF2B5EF4-FFF2-40B4-BE49-F238E27FC236}">
                <a16:creationId xmlns:a16="http://schemas.microsoft.com/office/drawing/2014/main" id="{B5C7F232-B242-3E19-807D-82AC6F3BAB30}"/>
              </a:ext>
            </a:extLst>
          </p:cNvPr>
          <p:cNvSpPr txBox="1"/>
          <p:nvPr userDrawn="1"/>
        </p:nvSpPr>
        <p:spPr>
          <a:xfrm>
            <a:off x="2109401"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tx1"/>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tx1"/>
                </a:solidFill>
                <a:latin typeface="Metropolis-Regular"/>
                <a:sym typeface="Metropolis-Regular"/>
                <a:rtl val="0"/>
              </a:rPr>
              <a:t>All Rights Reserved. The term “Broadcom” refers to Broadcom Inc. and/or its subsidiaries.</a:t>
            </a:r>
          </a:p>
        </p:txBody>
      </p:sp>
      <p:pic>
        <p:nvPicPr>
          <p:cNvPr id="16" name="Graphic 15">
            <a:extLst>
              <a:ext uri="{FF2B5EF4-FFF2-40B4-BE49-F238E27FC236}">
                <a16:creationId xmlns:a16="http://schemas.microsoft.com/office/drawing/2014/main" id="{11266820-2C32-508B-C874-07EE04E2A61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588494" y="6412684"/>
            <a:ext cx="1380310" cy="181797"/>
          </a:xfrm>
          <a:prstGeom prst="rect">
            <a:avLst/>
          </a:prstGeom>
        </p:spPr>
      </p:pic>
    </p:spTree>
    <p:extLst>
      <p:ext uri="{BB962C8B-B14F-4D97-AF65-F5344CB8AC3E}">
        <p14:creationId xmlns:p14="http://schemas.microsoft.com/office/powerpoint/2010/main" val="201929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green parallelograms on the right.”</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tx1"/>
                </a:solidFill>
              </a:defRPr>
            </a:lvl1pPr>
          </a:lstStyle>
          <a:p>
            <a:pPr lvl="0"/>
            <a:r>
              <a:rPr lang="en-US" dirty="0"/>
              <a:t>Source Name</a:t>
            </a:r>
          </a:p>
        </p:txBody>
      </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sp>
        <p:nvSpPr>
          <p:cNvPr id="17" name="page number">
            <a:extLst>
              <a:ext uri="{FF2B5EF4-FFF2-40B4-BE49-F238E27FC236}">
                <a16:creationId xmlns:a16="http://schemas.microsoft.com/office/drawing/2014/main" id="{81F6B6E3-D446-FF48-A968-0E6ED9485DE5}"/>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48" name="Freeform: Shape 47">
            <a:extLst>
              <a:ext uri="{FF2B5EF4-FFF2-40B4-BE49-F238E27FC236}">
                <a16:creationId xmlns:a16="http://schemas.microsoft.com/office/drawing/2014/main" id="{659E5035-F2CA-5C90-AD93-9207A8ED2F62}"/>
              </a:ext>
            </a:extLst>
          </p:cNvPr>
          <p:cNvSpPr/>
          <p:nvPr userDrawn="1"/>
        </p:nvSpPr>
        <p:spPr>
          <a:xfrm>
            <a:off x="-8466" y="1838847"/>
            <a:ext cx="12203641" cy="4206431"/>
          </a:xfrm>
          <a:custGeom>
            <a:avLst/>
            <a:gdLst>
              <a:gd name="connsiteX0" fmla="*/ 11193762 w 12203641"/>
              <a:gd name="connsiteY0" fmla="*/ 0 h 4206431"/>
              <a:gd name="connsiteX1" fmla="*/ 12203641 w 12203641"/>
              <a:gd name="connsiteY1" fmla="*/ 0 h 4206431"/>
              <a:gd name="connsiteX2" fmla="*/ 12203641 w 12203641"/>
              <a:gd name="connsiteY2" fmla="*/ 76041 h 4206431"/>
              <a:gd name="connsiteX3" fmla="*/ 11193825 w 12203641"/>
              <a:gd name="connsiteY3" fmla="*/ 76041 h 4206431"/>
              <a:gd name="connsiteX4" fmla="*/ 10074550 w 12203641"/>
              <a:gd name="connsiteY4" fmla="*/ 539630 h 4206431"/>
              <a:gd name="connsiteX5" fmla="*/ 6871401 w 12203641"/>
              <a:gd name="connsiteY5" fmla="*/ 3742842 h 4206431"/>
              <a:gd name="connsiteX6" fmla="*/ 5752127 w 12203641"/>
              <a:gd name="connsiteY6" fmla="*/ 4206431 h 4206431"/>
              <a:gd name="connsiteX7" fmla="*/ 0 w 12203641"/>
              <a:gd name="connsiteY7" fmla="*/ 4206431 h 4206431"/>
              <a:gd name="connsiteX8" fmla="*/ 0 w 12203641"/>
              <a:gd name="connsiteY8" fmla="*/ 4130391 h 4206431"/>
              <a:gd name="connsiteX9" fmla="*/ 5752127 w 12203641"/>
              <a:gd name="connsiteY9" fmla="*/ 4130391 h 4206431"/>
              <a:gd name="connsiteX10" fmla="*/ 6328796 w 12203641"/>
              <a:gd name="connsiteY10" fmla="*/ 4015665 h 4206431"/>
              <a:gd name="connsiteX11" fmla="*/ 6817648 w 12203641"/>
              <a:gd name="connsiteY11" fmla="*/ 3689025 h 4206431"/>
              <a:gd name="connsiteX12" fmla="*/ 10020795 w 12203641"/>
              <a:gd name="connsiteY12" fmla="*/ 485877 h 4206431"/>
              <a:gd name="connsiteX13" fmla="*/ 11193762 w 12203641"/>
              <a:gd name="connsiteY13" fmla="*/ 0 h 420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03641" h="4206431">
                <a:moveTo>
                  <a:pt x="11193762" y="0"/>
                </a:moveTo>
                <a:lnTo>
                  <a:pt x="12203641" y="0"/>
                </a:lnTo>
                <a:lnTo>
                  <a:pt x="12203641" y="76041"/>
                </a:lnTo>
                <a:lnTo>
                  <a:pt x="11193825" y="76041"/>
                </a:lnTo>
                <a:cubicBezTo>
                  <a:pt x="10773986" y="76041"/>
                  <a:pt x="10371368" y="242812"/>
                  <a:pt x="10074550" y="539630"/>
                </a:cubicBezTo>
                <a:lnTo>
                  <a:pt x="6871401" y="3742842"/>
                </a:lnTo>
                <a:cubicBezTo>
                  <a:pt x="6574520" y="4039660"/>
                  <a:pt x="6171901" y="4206431"/>
                  <a:pt x="5752127" y="4206431"/>
                </a:cubicBezTo>
                <a:lnTo>
                  <a:pt x="0" y="4206431"/>
                </a:lnTo>
                <a:lnTo>
                  <a:pt x="0" y="4130391"/>
                </a:lnTo>
                <a:lnTo>
                  <a:pt x="5752127" y="4130391"/>
                </a:lnTo>
                <a:cubicBezTo>
                  <a:pt x="5950998" y="4130391"/>
                  <a:pt x="6145057" y="4091769"/>
                  <a:pt x="6328796" y="4015665"/>
                </a:cubicBezTo>
                <a:cubicBezTo>
                  <a:pt x="6512534" y="3939560"/>
                  <a:pt x="6677025" y="3829647"/>
                  <a:pt x="6817648" y="3689025"/>
                </a:cubicBezTo>
                <a:lnTo>
                  <a:pt x="10020795" y="485877"/>
                </a:lnTo>
                <a:cubicBezTo>
                  <a:pt x="10334077" y="172532"/>
                  <a:pt x="10750686" y="0"/>
                  <a:pt x="11193762" y="0"/>
                </a:cubicBezTo>
                <a:close/>
              </a:path>
            </a:pathLst>
          </a:custGeom>
          <a:gradFill>
            <a:gsLst>
              <a:gs pos="20000">
                <a:srgbClr val="0095C4"/>
              </a:gs>
              <a:gs pos="45000">
                <a:srgbClr val="299B75"/>
              </a:gs>
              <a:gs pos="80000">
                <a:srgbClr val="61A30E"/>
              </a:gs>
            </a:gsLst>
            <a:lin ang="0" scaled="1"/>
          </a:gradFill>
          <a:ln w="0" cap="flat">
            <a:noFill/>
            <a:prstDash val="solid"/>
            <a:miter/>
          </a:ln>
        </p:spPr>
        <p:txBody>
          <a:bodyPr rtlCol="0" anchor="ctr"/>
          <a:lstStyle/>
          <a:p>
            <a:endParaRPr lang="en-US" dirty="0"/>
          </a:p>
        </p:txBody>
      </p:sp>
      <p:sp>
        <p:nvSpPr>
          <p:cNvPr id="34"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080C27E7-1D6F-C569-2F0B-F6418263D142}"/>
              </a:ext>
            </a:extLst>
          </p:cNvPr>
          <p:cNvSpPr txBox="1"/>
          <p:nvPr userDrawn="1"/>
        </p:nvSpPr>
        <p:spPr>
          <a:xfrm>
            <a:off x="2109401"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tx1"/>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tx1"/>
                </a:solidFill>
                <a:latin typeface="Metropolis-Regular"/>
                <a:sym typeface="Metropolis-Regular"/>
                <a:rtl val="0"/>
              </a:rPr>
              <a:t>All Rights Reserved. The term “Broadcom” refers to Broadcom Inc. and/or its subsidiaries.</a:t>
            </a:r>
          </a:p>
        </p:txBody>
      </p:sp>
      <p:pic>
        <p:nvPicPr>
          <p:cNvPr id="4" name="Graphic 3">
            <a:extLst>
              <a:ext uri="{FF2B5EF4-FFF2-40B4-BE49-F238E27FC236}">
                <a16:creationId xmlns:a16="http://schemas.microsoft.com/office/drawing/2014/main" id="{1F04E84C-3D80-986B-0F5C-579DEABF7F0D}"/>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88494" y="6412684"/>
            <a:ext cx="1380310" cy="181797"/>
          </a:xfrm>
          <a:prstGeom prst="rect">
            <a:avLst/>
          </a:prstGeom>
        </p:spPr>
      </p:pic>
    </p:spTree>
    <p:extLst>
      <p:ext uri="{BB962C8B-B14F-4D97-AF65-F5344CB8AC3E}">
        <p14:creationId xmlns:p14="http://schemas.microsoft.com/office/powerpoint/2010/main" val="72992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Quote – Aqua">
    <p:spTree>
      <p:nvGrpSpPr>
        <p:cNvPr id="1" name=""/>
        <p:cNvGrpSpPr/>
        <p:nvPr/>
      </p:nvGrpSpPr>
      <p:grpSpPr>
        <a:xfrm>
          <a:off x="0" y="0"/>
          <a:ext cx="0" cy="0"/>
          <a:chOff x="0" y="0"/>
          <a:chExt cx="0" cy="0"/>
        </a:xfrm>
      </p:grpSpPr>
      <p:sp>
        <p:nvSpPr>
          <p:cNvPr id="33" name="Freeform: Shape 1">
            <a:extLst>
              <a:ext uri="{FF2B5EF4-FFF2-40B4-BE49-F238E27FC236}">
                <a16:creationId xmlns:a16="http://schemas.microsoft.com/office/drawing/2014/main" id="{A2B10396-5330-52E9-6CAB-81B94A8222ED}"/>
              </a:ext>
            </a:extLst>
          </p:cNvPr>
          <p:cNvSpPr/>
          <p:nvPr userDrawn="1"/>
        </p:nvSpPr>
        <p:spPr>
          <a:xfrm>
            <a:off x="0" y="0"/>
            <a:ext cx="12188825" cy="6033051"/>
          </a:xfrm>
          <a:custGeom>
            <a:avLst/>
            <a:gdLst>
              <a:gd name="connsiteX0" fmla="*/ 0 w 12197292"/>
              <a:gd name="connsiteY0" fmla="*/ 0 h 6041519"/>
              <a:gd name="connsiteX1" fmla="*/ 12197292 w 12197292"/>
              <a:gd name="connsiteY1" fmla="*/ 0 h 6041519"/>
              <a:gd name="connsiteX2" fmla="*/ 12197292 w 12197292"/>
              <a:gd name="connsiteY2" fmla="*/ 1911192 h 6041519"/>
              <a:gd name="connsiteX3" fmla="*/ 11193762 w 12197292"/>
              <a:gd name="connsiteY3" fmla="*/ 1911192 h 6041519"/>
              <a:gd name="connsiteX4" fmla="*/ 10074486 w 12197292"/>
              <a:gd name="connsiteY4" fmla="*/ 2374782 h 6041519"/>
              <a:gd name="connsiteX5" fmla="*/ 6871338 w 12197292"/>
              <a:gd name="connsiteY5" fmla="*/ 5577930 h 6041519"/>
              <a:gd name="connsiteX6" fmla="*/ 5752064 w 12197292"/>
              <a:gd name="connsiteY6" fmla="*/ 6041519 h 6041519"/>
              <a:gd name="connsiteX7" fmla="*/ 0 w 12197292"/>
              <a:gd name="connsiteY7" fmla="*/ 6041519 h 604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7292" h="6041519">
                <a:moveTo>
                  <a:pt x="0" y="0"/>
                </a:moveTo>
                <a:lnTo>
                  <a:pt x="12197292" y="0"/>
                </a:lnTo>
                <a:lnTo>
                  <a:pt x="12197292" y="1911192"/>
                </a:lnTo>
                <a:lnTo>
                  <a:pt x="11193762" y="1911192"/>
                </a:lnTo>
                <a:cubicBezTo>
                  <a:pt x="10773986" y="1911192"/>
                  <a:pt x="10371368" y="2077963"/>
                  <a:pt x="10074486" y="2374782"/>
                </a:cubicBezTo>
                <a:lnTo>
                  <a:pt x="6871338" y="5577930"/>
                </a:lnTo>
                <a:cubicBezTo>
                  <a:pt x="6574521" y="5874749"/>
                  <a:pt x="6171901" y="6041519"/>
                  <a:pt x="5752064" y="6041519"/>
                </a:cubicBezTo>
                <a:lnTo>
                  <a:pt x="0" y="6041519"/>
                </a:lnTo>
                <a:close/>
              </a:path>
            </a:pathLst>
          </a:custGeom>
          <a:solidFill>
            <a:schemeClr val="bg1"/>
          </a:solidFill>
          <a:ln w="0" cap="flat">
            <a:noFill/>
            <a:prstDash val="solid"/>
            <a:miter/>
          </a:ln>
          <a:effectLst>
            <a:outerShdw blurRad="241300" sx="102000" sy="102000" algn="ctr" rotWithShape="0">
              <a:schemeClr val="accent3">
                <a:alpha val="10000"/>
              </a:schemeClr>
            </a:outerShdw>
          </a:effectLst>
        </p:spPr>
        <p:txBody>
          <a:bodyPr rtlCol="0" anchor="ctr"/>
          <a:lstStyle/>
          <a:p>
            <a:pPr lvl="0"/>
            <a:endParaRPr lang="en-US" dirty="0"/>
          </a:p>
        </p:txBody>
      </p:sp>
      <p:sp>
        <p:nvSpPr>
          <p:cNvPr id="15" name="Freeform: Shape 14">
            <a:extLst>
              <a:ext uri="{FF2B5EF4-FFF2-40B4-BE49-F238E27FC236}">
                <a16:creationId xmlns:a16="http://schemas.microsoft.com/office/drawing/2014/main" id="{61B00066-9E85-96DD-B59A-251D959E616C}"/>
              </a:ext>
            </a:extLst>
          </p:cNvPr>
          <p:cNvSpPr/>
          <p:nvPr/>
        </p:nvSpPr>
        <p:spPr>
          <a:xfrm>
            <a:off x="-8466" y="1838847"/>
            <a:ext cx="12203641" cy="4206431"/>
          </a:xfrm>
          <a:custGeom>
            <a:avLst/>
            <a:gdLst>
              <a:gd name="connsiteX0" fmla="*/ 11193762 w 12203641"/>
              <a:gd name="connsiteY0" fmla="*/ 0 h 4206431"/>
              <a:gd name="connsiteX1" fmla="*/ 12203641 w 12203641"/>
              <a:gd name="connsiteY1" fmla="*/ 0 h 4206431"/>
              <a:gd name="connsiteX2" fmla="*/ 12203641 w 12203641"/>
              <a:gd name="connsiteY2" fmla="*/ 76041 h 4206431"/>
              <a:gd name="connsiteX3" fmla="*/ 11193825 w 12203641"/>
              <a:gd name="connsiteY3" fmla="*/ 76041 h 4206431"/>
              <a:gd name="connsiteX4" fmla="*/ 10074550 w 12203641"/>
              <a:gd name="connsiteY4" fmla="*/ 539630 h 4206431"/>
              <a:gd name="connsiteX5" fmla="*/ 6871401 w 12203641"/>
              <a:gd name="connsiteY5" fmla="*/ 3742842 h 4206431"/>
              <a:gd name="connsiteX6" fmla="*/ 5752127 w 12203641"/>
              <a:gd name="connsiteY6" fmla="*/ 4206431 h 4206431"/>
              <a:gd name="connsiteX7" fmla="*/ 0 w 12203641"/>
              <a:gd name="connsiteY7" fmla="*/ 4206431 h 4206431"/>
              <a:gd name="connsiteX8" fmla="*/ 0 w 12203641"/>
              <a:gd name="connsiteY8" fmla="*/ 4130391 h 4206431"/>
              <a:gd name="connsiteX9" fmla="*/ 5752127 w 12203641"/>
              <a:gd name="connsiteY9" fmla="*/ 4130391 h 4206431"/>
              <a:gd name="connsiteX10" fmla="*/ 6328796 w 12203641"/>
              <a:gd name="connsiteY10" fmla="*/ 4015665 h 4206431"/>
              <a:gd name="connsiteX11" fmla="*/ 6817648 w 12203641"/>
              <a:gd name="connsiteY11" fmla="*/ 3689025 h 4206431"/>
              <a:gd name="connsiteX12" fmla="*/ 10020795 w 12203641"/>
              <a:gd name="connsiteY12" fmla="*/ 485877 h 4206431"/>
              <a:gd name="connsiteX13" fmla="*/ 11193762 w 12203641"/>
              <a:gd name="connsiteY13" fmla="*/ 0 h 420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03641" h="4206431">
                <a:moveTo>
                  <a:pt x="11193762" y="0"/>
                </a:moveTo>
                <a:lnTo>
                  <a:pt x="12203641" y="0"/>
                </a:lnTo>
                <a:lnTo>
                  <a:pt x="12203641" y="76041"/>
                </a:lnTo>
                <a:lnTo>
                  <a:pt x="11193825" y="76041"/>
                </a:lnTo>
                <a:cubicBezTo>
                  <a:pt x="10773986" y="76041"/>
                  <a:pt x="10371368" y="242812"/>
                  <a:pt x="10074550" y="539630"/>
                </a:cubicBezTo>
                <a:lnTo>
                  <a:pt x="6871401" y="3742842"/>
                </a:lnTo>
                <a:cubicBezTo>
                  <a:pt x="6574520" y="4039660"/>
                  <a:pt x="6171901" y="4206431"/>
                  <a:pt x="5752127" y="4206431"/>
                </a:cubicBezTo>
                <a:lnTo>
                  <a:pt x="0" y="4206431"/>
                </a:lnTo>
                <a:lnTo>
                  <a:pt x="0" y="4130391"/>
                </a:lnTo>
                <a:lnTo>
                  <a:pt x="5752127" y="4130391"/>
                </a:lnTo>
                <a:cubicBezTo>
                  <a:pt x="5950998" y="4130391"/>
                  <a:pt x="6145057" y="4091769"/>
                  <a:pt x="6328796" y="4015665"/>
                </a:cubicBezTo>
                <a:cubicBezTo>
                  <a:pt x="6512534" y="3939560"/>
                  <a:pt x="6677025" y="3829647"/>
                  <a:pt x="6817648" y="3689025"/>
                </a:cubicBezTo>
                <a:lnTo>
                  <a:pt x="10020795" y="485877"/>
                </a:lnTo>
                <a:cubicBezTo>
                  <a:pt x="10334077" y="172532"/>
                  <a:pt x="10750686" y="0"/>
                  <a:pt x="11193762" y="0"/>
                </a:cubicBezTo>
                <a:close/>
              </a:path>
            </a:pathLst>
          </a:custGeom>
          <a:gradFill>
            <a:gsLst>
              <a:gs pos="20000">
                <a:srgbClr val="0095C4"/>
              </a:gs>
              <a:gs pos="80000">
                <a:schemeClr val="accent2"/>
              </a:gs>
            </a:gsLst>
            <a:lin ang="0" scaled="1"/>
          </a:gradFill>
          <a:ln w="0" cap="flat">
            <a:noFill/>
            <a:prstDash val="solid"/>
            <a:miter/>
          </a:ln>
        </p:spPr>
        <p:txBody>
          <a:bodyPr rtlCol="0" anchor="ctr"/>
          <a:lstStyle/>
          <a:p>
            <a:endParaRPr lang="en-US" dirty="0"/>
          </a:p>
        </p:txBody>
      </p:sp>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blue parallelograms on the right.”</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marL="285750" indent="-285750">
              <a:defRPr lang="en-US" sz="1800" kern="1200" dirty="0">
                <a:solidFill>
                  <a:schemeClr val="tx1"/>
                </a:solidFill>
                <a:latin typeface="+mn-lt"/>
                <a:ea typeface="+mn-ea"/>
                <a:cs typeface="+mn-cs"/>
              </a:defRPr>
            </a:lvl1pPr>
          </a:lstStyle>
          <a:p>
            <a:pPr marL="0" lv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pPr>
            <a:r>
              <a:rPr lang="en-US" dirty="0"/>
              <a:t>Source Name</a:t>
            </a:r>
          </a:p>
        </p:txBody>
      </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sp>
        <p:nvSpPr>
          <p:cNvPr id="17" name="page number">
            <a:extLst>
              <a:ext uri="{FF2B5EF4-FFF2-40B4-BE49-F238E27FC236}">
                <a16:creationId xmlns:a16="http://schemas.microsoft.com/office/drawing/2014/main" id="{DBC60254-9AEC-2A49-ABD6-870EE5B97F6C}"/>
              </a:ext>
            </a:extLst>
          </p:cNvPr>
          <p:cNvSpPr txBox="1"/>
          <p:nvPr/>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5"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CEED569B-417F-F01A-7595-9D4FF970E2FC}"/>
              </a:ext>
            </a:extLst>
          </p:cNvPr>
          <p:cNvSpPr txBox="1"/>
          <p:nvPr userDrawn="1"/>
        </p:nvSpPr>
        <p:spPr>
          <a:xfrm>
            <a:off x="2109401"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tx1"/>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tx1"/>
                </a:solidFill>
                <a:latin typeface="Metropolis-Regular"/>
                <a:sym typeface="Metropolis-Regular"/>
                <a:rtl val="0"/>
              </a:rPr>
              <a:t>All Rights Reserved. The term “Broadcom” refers to Broadcom Inc. and/or its subsidiaries.</a:t>
            </a:r>
          </a:p>
        </p:txBody>
      </p:sp>
      <p:pic>
        <p:nvPicPr>
          <p:cNvPr id="4" name="Graphic 3">
            <a:extLst>
              <a:ext uri="{FF2B5EF4-FFF2-40B4-BE49-F238E27FC236}">
                <a16:creationId xmlns:a16="http://schemas.microsoft.com/office/drawing/2014/main" id="{C2FADA43-56BB-130E-199F-C3F3C98D8F2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88494" y="6412684"/>
            <a:ext cx="1380310" cy="181797"/>
          </a:xfrm>
          <a:prstGeom prst="rect">
            <a:avLst/>
          </a:prstGeom>
        </p:spPr>
      </p:pic>
    </p:spTree>
    <p:extLst>
      <p:ext uri="{BB962C8B-B14F-4D97-AF65-F5344CB8AC3E}">
        <p14:creationId xmlns:p14="http://schemas.microsoft.com/office/powerpoint/2010/main" val="239694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raphic 7">
            <a:extLst>
              <a:ext uri="{FF2B5EF4-FFF2-40B4-BE49-F238E27FC236}">
                <a16:creationId xmlns:a16="http://schemas.microsoft.com/office/drawing/2014/main" id="{4347DF9D-10B3-D013-C54B-0CEA1344F18E}"/>
              </a:ext>
            </a:extLst>
          </p:cNvPr>
          <p:cNvSpPr/>
          <p:nvPr/>
        </p:nvSpPr>
        <p:spPr>
          <a:xfrm>
            <a:off x="0" y="0"/>
            <a:ext cx="12188825" cy="74871"/>
          </a:xfrm>
          <a:custGeom>
            <a:avLst/>
            <a:gdLst>
              <a:gd name="connsiteX0" fmla="*/ 0 w 12185715"/>
              <a:gd name="connsiteY0" fmla="*/ 0 h 74871"/>
              <a:gd name="connsiteX1" fmla="*/ 12185716 w 12185715"/>
              <a:gd name="connsiteY1" fmla="*/ 0 h 74871"/>
              <a:gd name="connsiteX2" fmla="*/ 12185716 w 12185715"/>
              <a:gd name="connsiteY2" fmla="*/ 74871 h 74871"/>
              <a:gd name="connsiteX3" fmla="*/ 0 w 12185715"/>
              <a:gd name="connsiteY3" fmla="*/ 74871 h 74871"/>
            </a:gdLst>
            <a:ahLst/>
            <a:cxnLst>
              <a:cxn ang="0">
                <a:pos x="connsiteX0" y="connsiteY0"/>
              </a:cxn>
              <a:cxn ang="0">
                <a:pos x="connsiteX1" y="connsiteY1"/>
              </a:cxn>
              <a:cxn ang="0">
                <a:pos x="connsiteX2" y="connsiteY2"/>
              </a:cxn>
              <a:cxn ang="0">
                <a:pos x="connsiteX3" y="connsiteY3"/>
              </a:cxn>
            </a:cxnLst>
            <a:rect l="l" t="t" r="r" b="b"/>
            <a:pathLst>
              <a:path w="12185715" h="74871">
                <a:moveTo>
                  <a:pt x="0" y="0"/>
                </a:moveTo>
                <a:lnTo>
                  <a:pt x="12185716" y="0"/>
                </a:lnTo>
                <a:lnTo>
                  <a:pt x="12185716" y="74871"/>
                </a:lnTo>
                <a:lnTo>
                  <a:pt x="0" y="74871"/>
                </a:lnTo>
                <a:close/>
              </a:path>
            </a:pathLst>
          </a:custGeom>
          <a:gradFill>
            <a:gsLst>
              <a:gs pos="0">
                <a:schemeClr val="accent4"/>
              </a:gs>
              <a:gs pos="25000">
                <a:schemeClr val="accent1"/>
              </a:gs>
              <a:gs pos="50000">
                <a:schemeClr val="accent3"/>
              </a:gs>
              <a:gs pos="75000">
                <a:schemeClr val="accent2"/>
              </a:gs>
              <a:gs pos="100000">
                <a:schemeClr val="accent5"/>
              </a:gs>
            </a:gsLst>
            <a:lin ang="0" scaled="1"/>
          </a:gradFill>
          <a:ln w="0"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69734F8E-093B-A273-CFC7-381D1D5E8723}"/>
              </a:ext>
            </a:extLst>
          </p:cNvPr>
          <p:cNvSpPr txBox="1"/>
          <p:nvPr userDrawn="1"/>
        </p:nvSpPr>
        <p:spPr>
          <a:xfrm>
            <a:off x="2109401"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tx1"/>
                </a:solidFill>
                <a:latin typeface="Metropolis-Regular"/>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tx1"/>
                </a:solidFill>
                <a:latin typeface="Metropolis-Regular"/>
                <a:sym typeface="Metropolis-Regular"/>
                <a:rtl val="0"/>
              </a:rPr>
              <a:t>All Rights Reserved. The term “Broadcom” refers to Broadcom Inc. and/or its subsidiaries.</a:t>
            </a:r>
          </a:p>
        </p:txBody>
      </p:sp>
      <p:pic>
        <p:nvPicPr>
          <p:cNvPr id="7" name="Graphic 6">
            <a:extLst>
              <a:ext uri="{FF2B5EF4-FFF2-40B4-BE49-F238E27FC236}">
                <a16:creationId xmlns:a16="http://schemas.microsoft.com/office/drawing/2014/main" id="{44819C84-9523-5425-B4DF-9006D7B15FC8}"/>
              </a:ext>
            </a:extLst>
          </p:cNvPr>
          <p:cNvPicPr>
            <a:picLocks noChangeAspect="1"/>
          </p:cNvPicPr>
          <p:nvPr userDrawn="1"/>
        </p:nvPicPr>
        <p:blipFill>
          <a:blip r:embed="rId44">
            <a:extLst>
              <a:ext uri="{96DAC541-7B7A-43D3-8B79-37D633B846F1}">
                <asvg:svgBlip xmlns="" xmlns:asvg="http://schemas.microsoft.com/office/drawing/2016/SVG/main" r:embed="rId45"/>
              </a:ext>
            </a:extLst>
          </a:blip>
          <a:stretch>
            <a:fillRect/>
          </a:stretch>
        </p:blipFill>
        <p:spPr>
          <a:xfrm>
            <a:off x="588494" y="6412684"/>
            <a:ext cx="1380310" cy="181797"/>
          </a:xfrm>
          <a:prstGeom prst="rect">
            <a:avLst/>
          </a:prstGeom>
        </p:spPr>
      </p:pic>
    </p:spTree>
    <p:extLst>
      <p:ext uri="{BB962C8B-B14F-4D97-AF65-F5344CB8AC3E}">
        <p14:creationId xmlns:p14="http://schemas.microsoft.com/office/powerpoint/2010/main" val="1398740080"/>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 id="2147484216" r:id="rId20"/>
    <p:sldLayoutId id="2147484217" r:id="rId21"/>
    <p:sldLayoutId id="2147484218" r:id="rId22"/>
    <p:sldLayoutId id="2147484219" r:id="rId23"/>
    <p:sldLayoutId id="2147484220" r:id="rId24"/>
    <p:sldLayoutId id="2147484221" r:id="rId25"/>
    <p:sldLayoutId id="2147484222" r:id="rId26"/>
    <p:sldLayoutId id="2147484223" r:id="rId27"/>
    <p:sldLayoutId id="2147484224" r:id="rId28"/>
    <p:sldLayoutId id="2147484225" r:id="rId29"/>
    <p:sldLayoutId id="2147484226" r:id="rId30"/>
    <p:sldLayoutId id="2147484227" r:id="rId31"/>
    <p:sldLayoutId id="2147484228" r:id="rId32"/>
    <p:sldLayoutId id="2147484229" r:id="rId33"/>
    <p:sldLayoutId id="2147484230" r:id="rId34"/>
    <p:sldLayoutId id="2147484231" r:id="rId35"/>
    <p:sldLayoutId id="2147484232" r:id="rId36"/>
    <p:sldLayoutId id="2147484233" r:id="rId37"/>
    <p:sldLayoutId id="2147484234" r:id="rId38"/>
    <p:sldLayoutId id="2147484240" r:id="rId39"/>
    <p:sldLayoutId id="2147484241" r:id="rId40"/>
    <p:sldLayoutId id="2147484242" r:id="rId41"/>
    <p:sldLayoutId id="2147484243"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200"/>
        </a:spcAft>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457200" indent="-1841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800" kern="1200">
          <a:solidFill>
            <a:schemeClr val="tx1"/>
          </a:solidFill>
          <a:latin typeface="+mn-lt"/>
          <a:ea typeface="+mn-ea"/>
          <a:cs typeface="+mn-cs"/>
        </a:defRPr>
      </a:lvl2pPr>
      <a:lvl3pPr marL="744538" indent="-16986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defRPr sz="1600" kern="1200">
          <a:solidFill>
            <a:schemeClr val="tx1"/>
          </a:solidFill>
          <a:latin typeface="+mn-lt"/>
          <a:ea typeface="+mn-ea"/>
          <a:cs typeface="+mn-cs"/>
        </a:defRPr>
      </a:lvl3pPr>
      <a:lvl4pPr marL="969963" indent="-166688"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400" kern="1200">
          <a:solidFill>
            <a:schemeClr val="tx1"/>
          </a:solidFill>
          <a:latin typeface="+mn-lt"/>
          <a:ea typeface="+mn-ea"/>
          <a:cs typeface="+mn-cs"/>
        </a:defRPr>
      </a:lvl4pPr>
      <a:lvl5pPr marL="1143000" indent="-13811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tabLst/>
        <a:defRPr sz="1400" kern="1200">
          <a:solidFill>
            <a:schemeClr val="tx1"/>
          </a:solidFill>
          <a:latin typeface="+mn-lt"/>
          <a:ea typeface="+mn-ea"/>
          <a:cs typeface="+mn-cs"/>
        </a:defRPr>
      </a:lvl5pPr>
      <a:lvl6pPr marL="1258888" indent="-111125"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6pPr>
      <a:lvl7pPr marL="13795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7pPr>
      <a:lvl8pPr marL="1550988" indent="-1206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8pPr>
      <a:lvl9pPr marL="17224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upport.microsoft.com/en-us/office/apply-a-template-to-an-existing-presentation-43f7fc75-db26-433b-8248-9fcd0093006b" TargetMode="External"/><Relationship Id="rId7" Type="http://schemas.openxmlformats.org/officeDocument/2006/relationships/hyperlink" Target="https://ent.box.com/s/gagpoy3zmem04a1sand7r1y0xairomlh" TargetMode="External"/><Relationship Id="rId2" Type="http://schemas.openxmlformats.org/officeDocument/2006/relationships/notesSlide" Target="../notesSlides/notesSlide1.xml"/><Relationship Id="rId1" Type="http://schemas.openxmlformats.org/officeDocument/2006/relationships/slideLayout" Target="../slideLayouts/slideLayout39.xml"/><Relationship Id="rId6" Type="http://schemas.openxmlformats.org/officeDocument/2006/relationships/hyperlink" Target="https://docs.google.com/presentation/d/1GNl7m4NN50JSvTDYhKgSPAnL9G__zdjDUrsOPpVc56Q/edit?usp=sharing" TargetMode="External"/><Relationship Id="rId5" Type="http://schemas.openxmlformats.org/officeDocument/2006/relationships/hyperlink" Target="https://docs.google.com/presentation/d/1YdLuQQLTGVKa2P4Ze9bIkPmV0hSunLsWWd-45LGuFBk/edit?usp=drive_link" TargetMode="External"/><Relationship Id="rId4" Type="http://schemas.openxmlformats.org/officeDocument/2006/relationships/hyperlink" Target="https://docs.google.com/presentation/d/1QV4uGr2oKq5z24TiDO5o3KrargvSWnxsMhoET7IHl_0/edit?usp=drive_lin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hyperlink" Target="http://brand-list@broadcom.com" TargetMode="Externa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ent.box.com/s/i4bizjg4e9llkdnyep0qd95nu40vnadc" TargetMode="External"/><Relationship Id="rId2" Type="http://schemas.openxmlformats.org/officeDocument/2006/relationships/notesSlide" Target="../notesSlides/notesSlide2.xml"/><Relationship Id="rId1" Type="http://schemas.openxmlformats.org/officeDocument/2006/relationships/slideLayout" Target="../slideLayouts/slideLayout4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32.wmf"/><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8456DF7F-5EAE-0C1E-3B73-4DAF04583B48}"/>
              </a:ext>
            </a:extLst>
          </p:cNvPr>
          <p:cNvSpPr txBox="1">
            <a:spLocks/>
          </p:cNvSpPr>
          <p:nvPr/>
        </p:nvSpPr>
        <p:spPr>
          <a:xfrm>
            <a:off x="567418" y="1872205"/>
            <a:ext cx="5700212" cy="4572000"/>
          </a:xfrm>
          <a:prstGeom prst="rect">
            <a:avLst/>
          </a:prstGeom>
          <a:noFill/>
        </p:spPr>
        <p:txBody>
          <a:bodyPr/>
          <a:lstStyle>
            <a:lvl1pPr marL="0" indent="0" algn="l" defTabSz="914400" rtl="0" eaLnBrk="1" latinLnBrk="0" hangingPunct="1">
              <a:lnSpc>
                <a:spcPct val="100000"/>
              </a:lnSpc>
              <a:spcBef>
                <a:spcPts val="0"/>
              </a:spcBef>
              <a:spcAft>
                <a:spcPts val="1200"/>
              </a:spcAft>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457200" indent="-1841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800" kern="1200">
                <a:solidFill>
                  <a:schemeClr val="tx1"/>
                </a:solidFill>
                <a:latin typeface="+mn-lt"/>
                <a:ea typeface="+mn-ea"/>
                <a:cs typeface="+mn-cs"/>
              </a:defRPr>
            </a:lvl2pPr>
            <a:lvl3pPr marL="744538" indent="-16986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defRPr sz="1600" kern="1200">
                <a:solidFill>
                  <a:schemeClr val="tx1"/>
                </a:solidFill>
                <a:latin typeface="+mn-lt"/>
                <a:ea typeface="+mn-ea"/>
                <a:cs typeface="+mn-cs"/>
              </a:defRPr>
            </a:lvl3pPr>
            <a:lvl4pPr marL="969963" indent="-166688"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400" kern="1200">
                <a:solidFill>
                  <a:schemeClr val="tx1"/>
                </a:solidFill>
                <a:latin typeface="+mn-lt"/>
                <a:ea typeface="+mn-ea"/>
                <a:cs typeface="+mn-cs"/>
              </a:defRPr>
            </a:lvl4pPr>
            <a:lvl5pPr marL="1143000" indent="-13811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tabLst/>
              <a:defRPr sz="1400" kern="1200">
                <a:solidFill>
                  <a:schemeClr val="tx1"/>
                </a:solidFill>
                <a:latin typeface="+mn-lt"/>
                <a:ea typeface="+mn-ea"/>
                <a:cs typeface="+mn-cs"/>
              </a:defRPr>
            </a:lvl5pPr>
            <a:lvl6pPr marL="1258888" indent="-111125"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6pPr>
            <a:lvl7pPr marL="13795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7pPr>
            <a:lvl8pPr marL="1550988" indent="-1206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8pPr>
            <a:lvl9pPr marL="17224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9pPr>
          </a:lstStyle>
          <a:p>
            <a:r>
              <a:rPr lang="en-US" sz="1400" dirty="0"/>
              <a:t>How to convert your existing deck to this template</a:t>
            </a:r>
          </a:p>
          <a:p>
            <a:pPr marL="342900" indent="-342900">
              <a:buFont typeface="+mj-lt"/>
              <a:buAutoNum type="arabicPeriod"/>
            </a:pPr>
            <a:r>
              <a:rPr lang="en-US" sz="1400" dirty="0"/>
              <a:t>Open the deck you want to convert. Copy all the slides from the deck you want to convert (select all slides in the slide view pane and copy into the slide view pane of this template deck). </a:t>
            </a:r>
          </a:p>
          <a:p>
            <a:pPr marL="342900" indent="-342900">
              <a:buFont typeface="+mj-lt"/>
              <a:buAutoNum type="arabicPeriod"/>
            </a:pPr>
            <a:r>
              <a:rPr lang="en-US" sz="1400" dirty="0"/>
              <a:t>Paste the slides into this Explore 2025 PowerPoint template. </a:t>
            </a:r>
          </a:p>
          <a:p>
            <a:pPr marL="342900" indent="-342900">
              <a:buFont typeface="+mj-lt"/>
              <a:buAutoNum type="arabicPeriod"/>
            </a:pPr>
            <a:r>
              <a:rPr lang="en-US" sz="1400" dirty="0"/>
              <a:t>Important: Select “</a:t>
            </a:r>
            <a:r>
              <a:rPr lang="en-US" sz="1400" b="1" dirty="0">
                <a:solidFill>
                  <a:schemeClr val="accent3"/>
                </a:solidFill>
              </a:rPr>
              <a:t>Use destination theme</a:t>
            </a:r>
            <a:r>
              <a:rPr lang="en-US" sz="1400" dirty="0"/>
              <a:t>” from the drop down that appears by the clipboard icon in the slide view panel. </a:t>
            </a:r>
          </a:p>
          <a:p>
            <a:pPr marL="342900" indent="-342900">
              <a:buFont typeface="+mj-lt"/>
              <a:buAutoNum type="arabicPeriod"/>
            </a:pPr>
            <a:r>
              <a:rPr lang="en-US" sz="1400" dirty="0"/>
              <a:t>Shifts/changes to your content should be minimal. Click through your slides. Manually adjust as needed or reassign a master slide layout that is a better fit. </a:t>
            </a:r>
          </a:p>
          <a:p>
            <a:r>
              <a:rPr lang="en-US" sz="1400" dirty="0"/>
              <a:t>There are several other methods to convert your deck. </a:t>
            </a:r>
            <a:r>
              <a:rPr lang="en-US" sz="1400" dirty="0">
                <a:hlinkClick r:id="rId3"/>
              </a:rPr>
              <a:t>Reference the Microsoft PowerPoint Support Documentation for more information.</a:t>
            </a:r>
            <a:endParaRPr lang="en-US" sz="1400" dirty="0"/>
          </a:p>
        </p:txBody>
      </p:sp>
      <p:sp>
        <p:nvSpPr>
          <p:cNvPr id="9" name="Content Placeholder 4">
            <a:extLst>
              <a:ext uri="{FF2B5EF4-FFF2-40B4-BE49-F238E27FC236}">
                <a16:creationId xmlns:a16="http://schemas.microsoft.com/office/drawing/2014/main" id="{D29BE506-6C6A-6A19-F728-637A00C5EFB7}"/>
              </a:ext>
            </a:extLst>
          </p:cNvPr>
          <p:cNvSpPr txBox="1">
            <a:spLocks/>
          </p:cNvSpPr>
          <p:nvPr/>
        </p:nvSpPr>
        <p:spPr>
          <a:xfrm>
            <a:off x="6488613" y="1872205"/>
            <a:ext cx="5700212" cy="4572000"/>
          </a:xfrm>
          <a:prstGeom prst="rect">
            <a:avLst/>
          </a:prstGeom>
          <a:noFill/>
        </p:spPr>
        <p:txBody>
          <a:bodyPr rIns="457200"/>
          <a:lstStyle>
            <a:lvl1pPr marL="0" indent="0" algn="l" defTabSz="914400" rtl="0" eaLnBrk="1" latinLnBrk="0" hangingPunct="1">
              <a:lnSpc>
                <a:spcPct val="100000"/>
              </a:lnSpc>
              <a:spcBef>
                <a:spcPts val="0"/>
              </a:spcBef>
              <a:spcAft>
                <a:spcPts val="1200"/>
              </a:spcAft>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457200" indent="-1841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800" kern="1200">
                <a:solidFill>
                  <a:schemeClr val="tx1"/>
                </a:solidFill>
                <a:latin typeface="+mn-lt"/>
                <a:ea typeface="+mn-ea"/>
                <a:cs typeface="+mn-cs"/>
              </a:defRPr>
            </a:lvl2pPr>
            <a:lvl3pPr marL="744538" indent="-16986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defRPr sz="1600" kern="1200">
                <a:solidFill>
                  <a:schemeClr val="tx1"/>
                </a:solidFill>
                <a:latin typeface="+mn-lt"/>
                <a:ea typeface="+mn-ea"/>
                <a:cs typeface="+mn-cs"/>
              </a:defRPr>
            </a:lvl3pPr>
            <a:lvl4pPr marL="969963" indent="-166688"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400" kern="1200">
                <a:solidFill>
                  <a:schemeClr val="tx1"/>
                </a:solidFill>
                <a:latin typeface="+mn-lt"/>
                <a:ea typeface="+mn-ea"/>
                <a:cs typeface="+mn-cs"/>
              </a:defRPr>
            </a:lvl4pPr>
            <a:lvl5pPr marL="1143000" indent="-13811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tabLst/>
              <a:defRPr sz="1400" kern="1200">
                <a:solidFill>
                  <a:schemeClr val="tx1"/>
                </a:solidFill>
                <a:latin typeface="+mn-lt"/>
                <a:ea typeface="+mn-ea"/>
                <a:cs typeface="+mn-cs"/>
              </a:defRPr>
            </a:lvl5pPr>
            <a:lvl6pPr marL="1258888" indent="-111125"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6pPr>
            <a:lvl7pPr marL="13795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7pPr>
            <a:lvl8pPr marL="1550988" indent="-1206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8pPr>
            <a:lvl9pPr marL="17224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9pPr>
          </a:lstStyle>
          <a:p>
            <a:r>
              <a:rPr lang="en-US" sz="1400" dirty="0"/>
              <a:t>Best practices:</a:t>
            </a:r>
          </a:p>
          <a:p>
            <a:pPr marL="342900" indent="-342900">
              <a:buFont typeface="Arial" panose="020B0604020202020204" pitchFamily="34" charset="0"/>
              <a:buChar char="•"/>
            </a:pPr>
            <a:r>
              <a:rPr lang="en-US" sz="1400" dirty="0"/>
              <a:t>Title text should should be </a:t>
            </a:r>
            <a:r>
              <a:rPr lang="en-US" sz="1400" dirty="0">
                <a:solidFill>
                  <a:schemeClr val="accent2"/>
                </a:solidFill>
              </a:rPr>
              <a:t>Arial, 28 (dark teal, Accent 2), </a:t>
            </a:r>
            <a:r>
              <a:rPr lang="en-US" sz="1400" dirty="0"/>
              <a:t>not Bold.</a:t>
            </a:r>
          </a:p>
          <a:p>
            <a:pPr marL="342900" indent="-342900">
              <a:buFont typeface="Arial" panose="020B0604020202020204" pitchFamily="34" charset="0"/>
              <a:buChar char="•"/>
            </a:pPr>
            <a:r>
              <a:rPr lang="en-US" sz="1400" dirty="0"/>
              <a:t>Do NOT include any non-embedded tables, charts, or graphs. Any figures referencing data that is housed outside of the ecosystem of the presentation will likely malfunction.</a:t>
            </a:r>
          </a:p>
          <a:p>
            <a:pPr marL="342900" indent="-342900">
              <a:buFont typeface="Arial" panose="020B0604020202020204" pitchFamily="34" charset="0"/>
              <a:buChar char="•"/>
            </a:pPr>
            <a:r>
              <a:rPr lang="en-US" sz="1400" dirty="0">
                <a:hlinkClick r:id="rId4"/>
              </a:rPr>
              <a:t>Follow these tips for Google Slide conversion</a:t>
            </a:r>
            <a:endParaRPr lang="en-US" sz="1400" dirty="0"/>
          </a:p>
          <a:p>
            <a:pPr marL="342900" indent="-342900">
              <a:buFont typeface="Arial" panose="020B0604020202020204" pitchFamily="34" charset="0"/>
              <a:buChar char="•"/>
            </a:pPr>
            <a:r>
              <a:rPr lang="en-US" sz="1400" dirty="0">
                <a:hlinkClick r:id="rId5"/>
              </a:rPr>
              <a:t>Follow these tips for font conversion</a:t>
            </a:r>
            <a:r>
              <a:rPr lang="en-US" sz="1400" dirty="0"/>
              <a:t> (Metropolis to Arial)</a:t>
            </a:r>
          </a:p>
          <a:p>
            <a:pPr marL="342900" indent="-342900">
              <a:buFont typeface="Arial" panose="020B0604020202020204" pitchFamily="34" charset="0"/>
              <a:buChar char="•"/>
            </a:pPr>
            <a:r>
              <a:rPr lang="en-US" sz="1400" dirty="0">
                <a:latin typeface="Arial" panose="020B0604020202020204" pitchFamily="34" charset="0"/>
                <a:cs typeface="Arial" panose="020B0604020202020204" pitchFamily="34" charset="0"/>
              </a:rPr>
              <a:t>Use brand-aligned icons: </a:t>
            </a:r>
          </a:p>
          <a:p>
            <a:pPr marL="800100" lvl="1" indent="-342900"/>
            <a:r>
              <a:rPr lang="en-US" sz="1400" b="0" i="0" u="sng" strike="noStrike" dirty="0">
                <a:solidFill>
                  <a:srgbClr val="0098C7"/>
                </a:solidFill>
                <a:effectLst/>
                <a:latin typeface="Arial" panose="020B0604020202020204" pitchFamily="34" charset="0"/>
                <a:cs typeface="Arial" panose="020B0604020202020204" pitchFamily="34" charset="0"/>
                <a:hlinkClick r:id="rId6"/>
              </a:rPr>
              <a:t>For Google Slides</a:t>
            </a:r>
            <a:endParaRPr lang="en-US" sz="1400" dirty="0">
              <a:solidFill>
                <a:srgbClr val="0098C7"/>
              </a:solidFill>
              <a:latin typeface="Arial" panose="020B0604020202020204" pitchFamily="34" charset="0"/>
              <a:cs typeface="Arial" panose="020B0604020202020204" pitchFamily="34" charset="0"/>
            </a:endParaRPr>
          </a:p>
          <a:p>
            <a:pPr marL="800100" lvl="1" indent="-342900"/>
            <a:r>
              <a:rPr lang="en-US" sz="1400" b="0" i="0" u="sng" strike="noStrike" dirty="0">
                <a:solidFill>
                  <a:srgbClr val="0098C7"/>
                </a:solidFill>
                <a:effectLst/>
                <a:latin typeface="Arial" panose="020B0604020202020204" pitchFamily="34" charset="0"/>
                <a:cs typeface="Arial" panose="020B0604020202020204" pitchFamily="34" charset="0"/>
                <a:hlinkClick r:id="rId7"/>
              </a:rPr>
              <a:t>For PowerPoint</a:t>
            </a:r>
            <a:endParaRPr lang="en-US" sz="1400" b="0" i="0" u="none" strike="noStrike" dirty="0">
              <a:solidFill>
                <a:srgbClr val="0098C7"/>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400" dirty="0"/>
              <a:t>When converting from a VMware by Broadcom deck, some light gray backgrounds will default to lavender. Please adjust the color manually.</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solidFill>
                <a:schemeClr val="accent2"/>
              </a:solidFill>
            </a:endParaRPr>
          </a:p>
          <a:p>
            <a:pPr>
              <a:buNone/>
            </a:pPr>
            <a:endParaRPr lang="en-US" sz="1400" dirty="0">
              <a:solidFill>
                <a:schemeClr val="accent2"/>
              </a:solidFill>
            </a:endParaRPr>
          </a:p>
        </p:txBody>
      </p:sp>
      <p:sp>
        <p:nvSpPr>
          <p:cNvPr id="7" name="Title 1">
            <a:extLst>
              <a:ext uri="{FF2B5EF4-FFF2-40B4-BE49-F238E27FC236}">
                <a16:creationId xmlns:a16="http://schemas.microsoft.com/office/drawing/2014/main" id="{B3CFF72A-D31D-638E-A9AF-DCBEAD8CEF98}"/>
              </a:ext>
            </a:extLst>
          </p:cNvPr>
          <p:cNvSpPr>
            <a:spLocks noGrp="1"/>
          </p:cNvSpPr>
          <p:nvPr>
            <p:ph type="title"/>
          </p:nvPr>
        </p:nvSpPr>
        <p:spPr>
          <a:xfrm>
            <a:off x="579809" y="412751"/>
            <a:ext cx="11001004" cy="381000"/>
          </a:xfrm>
        </p:spPr>
        <p:txBody>
          <a:bodyPr/>
          <a:lstStyle/>
          <a:p>
            <a:pPr algn="l"/>
            <a:r>
              <a:rPr lang="en-US" dirty="0"/>
              <a:t>Quick Guide</a:t>
            </a:r>
          </a:p>
        </p:txBody>
      </p:sp>
      <p:sp>
        <p:nvSpPr>
          <p:cNvPr id="12" name="Subtitle 2">
            <a:extLst>
              <a:ext uri="{FF2B5EF4-FFF2-40B4-BE49-F238E27FC236}">
                <a16:creationId xmlns:a16="http://schemas.microsoft.com/office/drawing/2014/main" id="{1CB5FBB5-D50F-2BCC-0147-91964D32B20F}"/>
              </a:ext>
            </a:extLst>
          </p:cNvPr>
          <p:cNvSpPr txBox="1">
            <a:spLocks/>
          </p:cNvSpPr>
          <p:nvPr/>
        </p:nvSpPr>
        <p:spPr>
          <a:xfrm>
            <a:off x="592866" y="811830"/>
            <a:ext cx="10962687" cy="247743"/>
          </a:xfrm>
          <a:prstGeom prst="rect">
            <a:avLst/>
          </a:prstGeom>
        </p:spPr>
        <p:txBody>
          <a:bodyPr lIns="0" tIns="0" rIns="0" bIns="0"/>
          <a:lstStyle>
            <a:lvl1pPr marL="0" indent="0" algn="ctr" defTabSz="914126"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ctr" defTabSz="914126" rtl="0" eaLnBrk="1" latinLnBrk="0" hangingPunct="1">
              <a:lnSpc>
                <a:spcPct val="100000"/>
              </a:lnSpc>
              <a:spcBef>
                <a:spcPts val="600"/>
              </a:spcBef>
              <a:buClr>
                <a:schemeClr val="tx2"/>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ctr" defTabSz="914126"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ctr" defTabSz="914126"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ctr" defTabSz="914126"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510" indent="-111092"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124"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523" indent="-120614"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1921"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lgn="l">
              <a:buNone/>
            </a:pPr>
            <a:r>
              <a:rPr lang="en-US" sz="2000" dirty="0">
                <a:solidFill>
                  <a:schemeClr val="tx1"/>
                </a:solidFill>
              </a:rPr>
              <a:t>Start here to convert slides and avoid unexpected behavior</a:t>
            </a:r>
            <a:endParaRPr lang="en-US" dirty="0"/>
          </a:p>
        </p:txBody>
      </p:sp>
    </p:spTree>
    <p:extLst>
      <p:ext uri="{BB962C8B-B14F-4D97-AF65-F5344CB8AC3E}">
        <p14:creationId xmlns:p14="http://schemas.microsoft.com/office/powerpoint/2010/main" val="200148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 and Conquer</a:t>
            </a:r>
            <a:endParaRPr lang="en-US" dirty="0"/>
          </a:p>
        </p:txBody>
      </p:sp>
      <p:sp>
        <p:nvSpPr>
          <p:cNvPr id="5" name="Rectangle 4"/>
          <p:cNvSpPr/>
          <p:nvPr/>
        </p:nvSpPr>
        <p:spPr>
          <a:xfrm>
            <a:off x="579809" y="1342679"/>
            <a:ext cx="6092825" cy="4647426"/>
          </a:xfrm>
          <a:prstGeom prst="rect">
            <a:avLst/>
          </a:prstGeom>
        </p:spPr>
        <p:txBody>
          <a:bodyPr>
            <a:spAutoFit/>
          </a:bodyPr>
          <a:lstStyle/>
          <a:p>
            <a:pPr marL="569913" lvl="6" indent="-285750">
              <a:buFont typeface="Arial" panose="020B0604020202020204" pitchFamily="34" charset="0"/>
              <a:buChar char="•"/>
            </a:pPr>
            <a:r>
              <a:rPr lang="en-US" sz="2000" b="1" dirty="0">
                <a:solidFill>
                  <a:schemeClr val="accent1"/>
                </a:solidFill>
              </a:rPr>
              <a:t>Great When:</a:t>
            </a:r>
          </a:p>
          <a:p>
            <a:pPr marL="798513" lvl="7" indent="-285750">
              <a:buFont typeface="Arial" panose="020B0604020202020204" pitchFamily="34" charset="0"/>
              <a:buChar char="•"/>
            </a:pPr>
            <a:r>
              <a:rPr lang="en-US" dirty="0"/>
              <a:t>It’s a complex problem.</a:t>
            </a:r>
          </a:p>
          <a:p>
            <a:pPr marL="798513" lvl="7" indent="-285750">
              <a:buFont typeface="Arial" panose="020B0604020202020204" pitchFamily="34" charset="0"/>
              <a:buChar char="•"/>
            </a:pPr>
            <a:r>
              <a:rPr lang="en-US" dirty="0"/>
              <a:t>You have some knowledge of the problem</a:t>
            </a:r>
          </a:p>
          <a:p>
            <a:pPr marL="798513" lvl="7" indent="-285750">
              <a:buFont typeface="Arial" panose="020B0604020202020204" pitchFamily="34" charset="0"/>
              <a:buChar char="•"/>
            </a:pPr>
            <a:r>
              <a:rPr lang="en-US" dirty="0"/>
              <a:t>You have a team to complete the work</a:t>
            </a:r>
          </a:p>
          <a:p>
            <a:pPr marL="569913" lvl="6" indent="-285750">
              <a:buFont typeface="Arial" panose="020B0604020202020204" pitchFamily="34" charset="0"/>
              <a:buChar char="•"/>
            </a:pPr>
            <a:r>
              <a:rPr lang="en-US" sz="2000" b="1" dirty="0">
                <a:solidFill>
                  <a:schemeClr val="accent1"/>
                </a:solidFill>
              </a:rPr>
              <a:t>The Bad:</a:t>
            </a:r>
          </a:p>
          <a:p>
            <a:pPr marL="798513" lvl="7" indent="-285750">
              <a:buFont typeface="Arial" panose="020B0604020202020204" pitchFamily="34" charset="0"/>
              <a:buChar char="•"/>
            </a:pPr>
            <a:r>
              <a:rPr lang="en-US" dirty="0"/>
              <a:t>Can be time consuming</a:t>
            </a:r>
          </a:p>
          <a:p>
            <a:pPr marL="798513" lvl="7" indent="-285750">
              <a:buFont typeface="Arial" panose="020B0604020202020204" pitchFamily="34" charset="0"/>
              <a:buChar char="•"/>
            </a:pPr>
            <a:r>
              <a:rPr lang="en-US" dirty="0"/>
              <a:t>Time is required upfront</a:t>
            </a:r>
          </a:p>
          <a:p>
            <a:pPr marL="798513" lvl="7" indent="-285750">
              <a:buFont typeface="Arial" panose="020B0604020202020204" pitchFamily="34" charset="0"/>
              <a:buChar char="•"/>
            </a:pPr>
            <a:r>
              <a:rPr lang="en-US" dirty="0"/>
              <a:t>Too many cooks in the kitchen</a:t>
            </a:r>
          </a:p>
          <a:p>
            <a:pPr marL="798513" lvl="7" indent="-285750">
              <a:buFont typeface="Arial" panose="020B0604020202020204" pitchFamily="34" charset="0"/>
              <a:buChar char="•"/>
            </a:pPr>
            <a:r>
              <a:rPr lang="en-US" dirty="0"/>
              <a:t>Promotes ‘Silos’ </a:t>
            </a:r>
          </a:p>
          <a:p>
            <a:pPr marL="569913" lvl="6" indent="-285750">
              <a:buFont typeface="Arial" panose="020B0604020202020204" pitchFamily="34" charset="0"/>
              <a:buChar char="•"/>
            </a:pPr>
            <a:r>
              <a:rPr lang="en-US" sz="2000" b="1" dirty="0">
                <a:solidFill>
                  <a:schemeClr val="accent1"/>
                </a:solidFill>
              </a:rPr>
              <a:t>The Good:</a:t>
            </a:r>
          </a:p>
          <a:p>
            <a:pPr marL="798513" lvl="7" indent="-285750">
              <a:buFont typeface="Arial" panose="020B0604020202020204" pitchFamily="34" charset="0"/>
              <a:buChar char="•"/>
            </a:pPr>
            <a:r>
              <a:rPr lang="en-US" dirty="0"/>
              <a:t>Spreading the workload</a:t>
            </a:r>
          </a:p>
          <a:p>
            <a:pPr marL="798513" lvl="7" indent="-285750">
              <a:buFont typeface="Arial" panose="020B0604020202020204" pitchFamily="34" charset="0"/>
              <a:buChar char="•"/>
            </a:pPr>
            <a:r>
              <a:rPr lang="en-US" dirty="0"/>
              <a:t>Documentation happens organically</a:t>
            </a:r>
          </a:p>
          <a:p>
            <a:pPr marL="569913" lvl="6" indent="-285750">
              <a:buFont typeface="Arial" panose="020B0604020202020204" pitchFamily="34" charset="0"/>
              <a:buChar char="•"/>
            </a:pPr>
            <a:r>
              <a:rPr lang="en-US" sz="2000" b="1" dirty="0">
                <a:solidFill>
                  <a:schemeClr val="accent1"/>
                </a:solidFill>
              </a:rPr>
              <a:t>Things to Consider:</a:t>
            </a:r>
          </a:p>
          <a:p>
            <a:pPr marL="798513" lvl="7" indent="-285750">
              <a:buFont typeface="Arial" panose="020B0604020202020204" pitchFamily="34" charset="0"/>
              <a:buChar char="•"/>
            </a:pPr>
            <a:r>
              <a:rPr lang="en-US" dirty="0"/>
              <a:t>Organization is required to decompose the problem, solve the smaller problems, and compose the solution.</a:t>
            </a:r>
            <a:endParaRPr lang="en-US" dirty="0"/>
          </a:p>
        </p:txBody>
      </p:sp>
      <p:pic>
        <p:nvPicPr>
          <p:cNvPr id="6" name="Picture 5"/>
          <p:cNvPicPr>
            <a:picLocks noChangeAspect="1"/>
          </p:cNvPicPr>
          <p:nvPr/>
        </p:nvPicPr>
        <p:blipFill>
          <a:blip r:embed="rId2"/>
          <a:stretch>
            <a:fillRect/>
          </a:stretch>
        </p:blipFill>
        <p:spPr>
          <a:xfrm>
            <a:off x="10757956" y="108631"/>
            <a:ext cx="1430869" cy="1370239"/>
          </a:xfrm>
          <a:prstGeom prst="rect">
            <a:avLst/>
          </a:prstGeom>
        </p:spPr>
      </p:pic>
    </p:spTree>
    <p:extLst>
      <p:ext uri="{BB962C8B-B14F-4D97-AF65-F5344CB8AC3E}">
        <p14:creationId xmlns:p14="http://schemas.microsoft.com/office/powerpoint/2010/main" val="390512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Laughing Matter</a:t>
            </a:r>
            <a:endParaRPr lang="en-US" dirty="0"/>
          </a:p>
        </p:txBody>
      </p:sp>
      <p:sp>
        <p:nvSpPr>
          <p:cNvPr id="3" name="Subtitle 2"/>
          <p:cNvSpPr>
            <a:spLocks noGrp="1"/>
          </p:cNvSpPr>
          <p:nvPr>
            <p:ph type="subTitle" idx="10"/>
          </p:nvPr>
        </p:nvSpPr>
        <p:spPr/>
        <p:txBody>
          <a:bodyPr/>
          <a:lstStyle/>
          <a:p>
            <a:r>
              <a:rPr lang="en-US" dirty="0" smtClean="0"/>
              <a:t>Divide and Conquer</a:t>
            </a:r>
            <a:endParaRPr lang="en-US" dirty="0"/>
          </a:p>
        </p:txBody>
      </p:sp>
      <p:pic>
        <p:nvPicPr>
          <p:cNvPr id="5" name="Picture 4"/>
          <p:cNvPicPr>
            <a:picLocks noChangeAspect="1"/>
          </p:cNvPicPr>
          <p:nvPr/>
        </p:nvPicPr>
        <p:blipFill>
          <a:blip r:embed="rId2"/>
          <a:stretch>
            <a:fillRect/>
          </a:stretch>
        </p:blipFill>
        <p:spPr>
          <a:xfrm>
            <a:off x="10757956" y="108631"/>
            <a:ext cx="1430869" cy="1370239"/>
          </a:xfrm>
          <a:prstGeom prst="rect">
            <a:avLst/>
          </a:prstGeom>
        </p:spPr>
      </p:pic>
      <p:sp>
        <p:nvSpPr>
          <p:cNvPr id="6" name="Rectangle 5"/>
          <p:cNvSpPr/>
          <p:nvPr/>
        </p:nvSpPr>
        <p:spPr>
          <a:xfrm>
            <a:off x="6080311" y="2483676"/>
            <a:ext cx="6092825" cy="2031325"/>
          </a:xfrm>
          <a:prstGeom prst="rect">
            <a:avLst/>
          </a:prstGeom>
        </p:spPr>
        <p:txBody>
          <a:bodyPr>
            <a:spAutoFit/>
          </a:bodyPr>
          <a:lstStyle/>
          <a:p>
            <a:pPr marL="285750" indent="-285750">
              <a:buFont typeface="Arial" panose="020B0604020202020204" pitchFamily="34" charset="0"/>
              <a:buChar char="•"/>
            </a:pPr>
            <a:r>
              <a:rPr lang="en-US" dirty="0"/>
              <a:t>The Takeaway:</a:t>
            </a:r>
          </a:p>
          <a:p>
            <a:pPr marL="742950" lvl="1" indent="-285750">
              <a:buFont typeface="Arial" panose="020B0604020202020204" pitchFamily="34" charset="0"/>
              <a:buChar char="•"/>
            </a:pPr>
            <a:r>
              <a:rPr lang="en-US" dirty="0"/>
              <a:t>Great for a large team</a:t>
            </a:r>
          </a:p>
          <a:p>
            <a:pPr marL="742950" lvl="1" indent="-285750">
              <a:buFont typeface="Arial" panose="020B0604020202020204" pitchFamily="34" charset="0"/>
              <a:buChar char="•"/>
            </a:pPr>
            <a:r>
              <a:rPr lang="en-US" dirty="0"/>
              <a:t>Competition cannot exist within ranks</a:t>
            </a:r>
          </a:p>
          <a:p>
            <a:pPr marL="1200150" lvl="2" indent="-285750">
              <a:buFont typeface="Arial" panose="020B0604020202020204" pitchFamily="34" charset="0"/>
              <a:buChar char="•"/>
            </a:pPr>
            <a:r>
              <a:rPr lang="en-US" dirty="0"/>
              <a:t>All for the greater good</a:t>
            </a:r>
          </a:p>
          <a:p>
            <a:pPr marL="742950" lvl="1" indent="-285750">
              <a:buFont typeface="Arial" panose="020B0604020202020204" pitchFamily="34" charset="0"/>
              <a:buChar char="•"/>
            </a:pPr>
            <a:r>
              <a:rPr lang="en-US" dirty="0"/>
              <a:t>Have a plan, before going in for the kill</a:t>
            </a:r>
          </a:p>
          <a:p>
            <a:pPr marL="742950" lvl="1" indent="-285750">
              <a:buFont typeface="Arial" panose="020B0604020202020204" pitchFamily="34" charset="0"/>
              <a:buChar char="•"/>
            </a:pPr>
            <a:r>
              <a:rPr lang="en-US" dirty="0"/>
              <a:t>Everyone’s goals/tasks must be clear</a:t>
            </a:r>
          </a:p>
          <a:p>
            <a:pPr marL="742950" lvl="1" indent="-285750">
              <a:buFont typeface="Arial" panose="020B0604020202020204" pitchFamily="34" charset="0"/>
              <a:buChar char="•"/>
            </a:pPr>
            <a:r>
              <a:rPr lang="en-US" dirty="0"/>
              <a:t>Requires a </a:t>
            </a:r>
            <a:r>
              <a:rPr lang="en-US" b="1" dirty="0"/>
              <a:t>Strong minded &amp; Organized leader</a:t>
            </a:r>
            <a:endParaRPr lang="en-US" b="1"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706" r="13595"/>
          <a:stretch/>
        </p:blipFill>
        <p:spPr>
          <a:xfrm>
            <a:off x="0" y="1594001"/>
            <a:ext cx="5835535" cy="4578200"/>
          </a:xfrm>
          <a:prstGeom prst="rect">
            <a:avLst/>
          </a:prstGeom>
        </p:spPr>
      </p:pic>
    </p:spTree>
    <p:extLst>
      <p:ext uri="{BB962C8B-B14F-4D97-AF65-F5344CB8AC3E}">
        <p14:creationId xmlns:p14="http://schemas.microsoft.com/office/powerpoint/2010/main" val="22100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Shark</a:t>
            </a:r>
            <a:endParaRPr lang="en-US" dirty="0"/>
          </a:p>
        </p:txBody>
      </p:sp>
      <p:pic>
        <p:nvPicPr>
          <p:cNvPr id="5" name="Picture 4"/>
          <p:cNvPicPr>
            <a:picLocks noChangeAspect="1"/>
          </p:cNvPicPr>
          <p:nvPr/>
        </p:nvPicPr>
        <p:blipFill>
          <a:blip r:embed="rId2"/>
          <a:stretch>
            <a:fillRect/>
          </a:stretch>
        </p:blipFill>
        <p:spPr>
          <a:xfrm>
            <a:off x="10702211" y="76730"/>
            <a:ext cx="1486613" cy="13508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784255499"/>
              </p:ext>
            </p:extLst>
          </p:nvPr>
        </p:nvGraphicFramePr>
        <p:xfrm>
          <a:off x="369000" y="3044650"/>
          <a:ext cx="5128361" cy="2632943"/>
        </p:xfrm>
        <a:graphic>
          <a:graphicData uri="http://schemas.openxmlformats.org/drawingml/2006/table">
            <a:tbl>
              <a:tblPr>
                <a:tableStyleId>{6E25E649-3F16-4E02-A733-19D2CDBF48F0}</a:tableStyleId>
              </a:tblPr>
              <a:tblGrid>
                <a:gridCol w="2544992">
                  <a:extLst>
                    <a:ext uri="{9D8B030D-6E8A-4147-A177-3AD203B41FA5}">
                      <a16:colId xmlns:a16="http://schemas.microsoft.com/office/drawing/2014/main" val="4187866184"/>
                    </a:ext>
                  </a:extLst>
                </a:gridCol>
                <a:gridCol w="2583369">
                  <a:extLst>
                    <a:ext uri="{9D8B030D-6E8A-4147-A177-3AD203B41FA5}">
                      <a16:colId xmlns:a16="http://schemas.microsoft.com/office/drawing/2014/main" val="451171702"/>
                    </a:ext>
                  </a:extLst>
                </a:gridCol>
              </a:tblGrid>
              <a:tr h="513447">
                <a:tc>
                  <a:txBody>
                    <a:bodyPr/>
                    <a:lstStyle/>
                    <a:p>
                      <a:pPr algn="l" fontAlgn="b"/>
                      <a:r>
                        <a:rPr lang="en-US" sz="1800" kern="1200" dirty="0">
                          <a:solidFill>
                            <a:schemeClr val="tx2"/>
                          </a:solidFill>
                          <a:latin typeface="+mn-lt"/>
                          <a:ea typeface="+mn-ea"/>
                          <a:cs typeface="+mn-cs"/>
                        </a:rPr>
                        <a:t>1st site of a problem:</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Attacks</a:t>
                      </a:r>
                    </a:p>
                  </a:txBody>
                  <a:tcPr marL="9525" marR="9525" marT="9525" marB="0" anchor="b">
                    <a:noFill/>
                  </a:tcPr>
                </a:tc>
                <a:extLst>
                  <a:ext uri="{0D108BD9-81ED-4DB2-BD59-A6C34878D82A}">
                    <a16:rowId xmlns:a16="http://schemas.microsoft.com/office/drawing/2014/main" val="2779394303"/>
                  </a:ext>
                </a:extLst>
              </a:tr>
              <a:tr h="399918">
                <a:tc>
                  <a:txBody>
                    <a:bodyPr/>
                    <a:lstStyle/>
                    <a:p>
                      <a:pPr algn="l" fontAlgn="b"/>
                      <a:r>
                        <a:rPr lang="en-US" sz="1800" kern="1200" dirty="0">
                          <a:solidFill>
                            <a:schemeClr val="tx2"/>
                          </a:solidFill>
                          <a:latin typeface="+mn-lt"/>
                          <a:ea typeface="+mn-ea"/>
                          <a:cs typeface="+mn-cs"/>
                        </a:rPr>
                        <a:t>Type of prey: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Alive</a:t>
                      </a:r>
                    </a:p>
                  </a:txBody>
                  <a:tcPr marL="9525" marR="9525" marT="9525" marB="0" anchor="b">
                    <a:noFill/>
                  </a:tcPr>
                </a:tc>
                <a:extLst>
                  <a:ext uri="{0D108BD9-81ED-4DB2-BD59-A6C34878D82A}">
                    <a16:rowId xmlns:a16="http://schemas.microsoft.com/office/drawing/2014/main" val="3337190805"/>
                  </a:ext>
                </a:extLst>
              </a:tr>
              <a:tr h="470680">
                <a:tc>
                  <a:txBody>
                    <a:bodyPr/>
                    <a:lstStyle/>
                    <a:p>
                      <a:pPr algn="l" fontAlgn="b"/>
                      <a:r>
                        <a:rPr lang="en-US" sz="1800" kern="1200" dirty="0">
                          <a:solidFill>
                            <a:schemeClr val="tx2"/>
                          </a:solidFill>
                          <a:latin typeface="+mn-lt"/>
                          <a:ea typeface="+mn-ea"/>
                          <a:cs typeface="+mn-cs"/>
                        </a:rPr>
                        <a:t>Eating habits:</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Chews, chomps, rips</a:t>
                      </a:r>
                    </a:p>
                  </a:txBody>
                  <a:tcPr marL="9525" marR="9525" marT="9525" marB="0" anchor="b">
                    <a:noFill/>
                  </a:tcPr>
                </a:tc>
                <a:extLst>
                  <a:ext uri="{0D108BD9-81ED-4DB2-BD59-A6C34878D82A}">
                    <a16:rowId xmlns:a16="http://schemas.microsoft.com/office/drawing/2014/main" val="3472922164"/>
                  </a:ext>
                </a:extLst>
              </a:tr>
              <a:tr h="554346">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Aggressive </a:t>
                      </a:r>
                    </a:p>
                  </a:txBody>
                  <a:tcPr marL="9525" marR="9525" marT="9525" marB="0" anchor="b">
                    <a:noFill/>
                  </a:tcPr>
                </a:tc>
                <a:extLst>
                  <a:ext uri="{0D108BD9-81ED-4DB2-BD59-A6C34878D82A}">
                    <a16:rowId xmlns:a16="http://schemas.microsoft.com/office/drawing/2014/main" val="297388164"/>
                  </a:ext>
                </a:extLst>
              </a:tr>
              <a:tr h="694552">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algn="l" fontAlgn="b"/>
                      <a:r>
                        <a:rPr lang="en-US" sz="1800" kern="1200" dirty="0">
                          <a:solidFill>
                            <a:schemeClr val="accent4"/>
                          </a:solidFill>
                          <a:latin typeface="+mn-lt"/>
                          <a:ea typeface="+mn-ea"/>
                          <a:cs typeface="+mn-cs"/>
                        </a:rPr>
                        <a:t>No</a:t>
                      </a:r>
                    </a:p>
                  </a:txBody>
                  <a:tcPr marL="9525" marR="9525" marT="9525" marB="0" anchor="b">
                    <a:noFill/>
                  </a:tcPr>
                </a:tc>
                <a:extLst>
                  <a:ext uri="{0D108BD9-81ED-4DB2-BD59-A6C34878D82A}">
                    <a16:rowId xmlns:a16="http://schemas.microsoft.com/office/drawing/2014/main" val="258206108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211532751"/>
              </p:ext>
            </p:extLst>
          </p:nvPr>
        </p:nvGraphicFramePr>
        <p:xfrm>
          <a:off x="6691922" y="3044649"/>
          <a:ext cx="5128361" cy="2632943"/>
        </p:xfrm>
        <a:graphic>
          <a:graphicData uri="http://schemas.openxmlformats.org/drawingml/2006/table">
            <a:tbl>
              <a:tblPr>
                <a:tableStyleId>{6E25E649-3F16-4E02-A733-19D2CDBF48F0}</a:tableStyleId>
              </a:tblPr>
              <a:tblGrid>
                <a:gridCol w="2709773">
                  <a:extLst>
                    <a:ext uri="{9D8B030D-6E8A-4147-A177-3AD203B41FA5}">
                      <a16:colId xmlns:a16="http://schemas.microsoft.com/office/drawing/2014/main" val="4187866184"/>
                    </a:ext>
                  </a:extLst>
                </a:gridCol>
                <a:gridCol w="2418588">
                  <a:extLst>
                    <a:ext uri="{9D8B030D-6E8A-4147-A177-3AD203B41FA5}">
                      <a16:colId xmlns:a16="http://schemas.microsoft.com/office/drawing/2014/main" val="451171702"/>
                    </a:ext>
                  </a:extLst>
                </a:gridCol>
              </a:tblGrid>
              <a:tr h="493653">
                <a:tc>
                  <a:txBody>
                    <a:bodyPr/>
                    <a:lstStyle/>
                    <a:p>
                      <a:pPr algn="l" fontAlgn="b"/>
                      <a:r>
                        <a:rPr lang="en-US" sz="1800" kern="1200" dirty="0">
                          <a:solidFill>
                            <a:schemeClr val="tx2"/>
                          </a:solidFill>
                          <a:latin typeface="+mn-lt"/>
                          <a:ea typeface="+mn-ea"/>
                          <a:cs typeface="+mn-cs"/>
                        </a:rPr>
                        <a:t>Problem</a:t>
                      </a:r>
                      <a:r>
                        <a:rPr lang="en-US" sz="1800" kern="1200" baseline="0" dirty="0">
                          <a:solidFill>
                            <a:schemeClr val="tx2"/>
                          </a:solidFill>
                          <a:latin typeface="+mn-lt"/>
                          <a:ea typeface="+mn-ea"/>
                          <a:cs typeface="+mn-cs"/>
                        </a:rPr>
                        <a:t> solving method:</a:t>
                      </a:r>
                      <a:endParaRPr lang="en-US" sz="1800" kern="1200" dirty="0">
                        <a:solidFill>
                          <a:schemeClr val="tx2"/>
                        </a:solidFill>
                        <a:latin typeface="+mn-lt"/>
                        <a:ea typeface="+mn-ea"/>
                        <a:cs typeface="+mn-cs"/>
                      </a:endParaRPr>
                    </a:p>
                  </a:txBody>
                  <a:tcPr marL="9525" marR="9525" marT="9525" marB="0" anchor="b">
                    <a:noFill/>
                  </a:tcPr>
                </a:tc>
                <a:tc>
                  <a:txBody>
                    <a:bodyPr/>
                    <a:lstStyle/>
                    <a:p>
                      <a:pPr algn="l" fontAlgn="b"/>
                      <a:r>
                        <a:rPr lang="en-US" sz="1800" b="0" kern="1200" dirty="0">
                          <a:solidFill>
                            <a:schemeClr val="accent1"/>
                          </a:solidFill>
                          <a:latin typeface="+mn-lt"/>
                          <a:ea typeface="+mn-ea"/>
                          <a:cs typeface="+mn-cs"/>
                        </a:rPr>
                        <a:t>Trial and Error</a:t>
                      </a:r>
                    </a:p>
                  </a:txBody>
                  <a:tcPr marL="9525" marR="9525" marT="9525" marB="0" anchor="b">
                    <a:noFill/>
                  </a:tcPr>
                </a:tc>
                <a:extLst>
                  <a:ext uri="{0D108BD9-81ED-4DB2-BD59-A6C34878D82A}">
                    <a16:rowId xmlns:a16="http://schemas.microsoft.com/office/drawing/2014/main" val="2779394303"/>
                  </a:ext>
                </a:extLst>
              </a:tr>
              <a:tr h="385248">
                <a:tc>
                  <a:txBody>
                    <a:bodyPr/>
                    <a:lstStyle/>
                    <a:p>
                      <a:pPr algn="l" fontAlgn="b"/>
                      <a:r>
                        <a:rPr lang="en-US" sz="1800" kern="1200" dirty="0">
                          <a:solidFill>
                            <a:schemeClr val="tx2"/>
                          </a:solidFill>
                          <a:latin typeface="+mn-lt"/>
                          <a:ea typeface="+mn-ea"/>
                          <a:cs typeface="+mn-cs"/>
                        </a:rPr>
                        <a:t>Type of problems: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Mild to difficult</a:t>
                      </a:r>
                    </a:p>
                  </a:txBody>
                  <a:tcPr marL="9525" marR="9525" marT="9525" marB="0" anchor="b">
                    <a:noFill/>
                  </a:tcPr>
                </a:tc>
                <a:extLst>
                  <a:ext uri="{0D108BD9-81ED-4DB2-BD59-A6C34878D82A}">
                    <a16:rowId xmlns:a16="http://schemas.microsoft.com/office/drawing/2014/main" val="3337190805"/>
                  </a:ext>
                </a:extLst>
              </a:tr>
              <a:tr h="385248">
                <a:tc>
                  <a:txBody>
                    <a:bodyPr/>
                    <a:lstStyle/>
                    <a:p>
                      <a:pPr algn="l" fontAlgn="b"/>
                      <a:r>
                        <a:rPr lang="en-US" sz="1800" kern="1200" dirty="0">
                          <a:solidFill>
                            <a:schemeClr val="tx2"/>
                          </a:solidFill>
                          <a:latin typeface="+mn-lt"/>
                          <a:ea typeface="+mn-ea"/>
                          <a:cs typeface="+mn-cs"/>
                        </a:rPr>
                        <a:t>Office habits: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Door smasher</a:t>
                      </a:r>
                    </a:p>
                  </a:txBody>
                  <a:tcPr marL="9525" marR="9525" marT="9525" marB="0" anchor="b">
                    <a:noFill/>
                  </a:tcPr>
                </a:tc>
                <a:extLst>
                  <a:ext uri="{0D108BD9-81ED-4DB2-BD59-A6C34878D82A}">
                    <a16:rowId xmlns:a16="http://schemas.microsoft.com/office/drawing/2014/main" val="3472922164"/>
                  </a:ext>
                </a:extLst>
              </a:tr>
              <a:tr h="546038">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No fear, selfish</a:t>
                      </a:r>
                    </a:p>
                  </a:txBody>
                  <a:tcPr marL="9525" marR="9525" marT="9525" marB="0" anchor="b">
                    <a:noFill/>
                  </a:tcPr>
                </a:tc>
                <a:extLst>
                  <a:ext uri="{0D108BD9-81ED-4DB2-BD59-A6C34878D82A}">
                    <a16:rowId xmlns:a16="http://schemas.microsoft.com/office/drawing/2014/main" val="297388164"/>
                  </a:ext>
                </a:extLst>
              </a:tr>
              <a:tr h="822756">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No</a:t>
                      </a:r>
                    </a:p>
                  </a:txBody>
                  <a:tcPr marL="9525" marR="9525" marT="9525" marB="0" anchor="b">
                    <a:noFill/>
                  </a:tcPr>
                </a:tc>
                <a:extLst>
                  <a:ext uri="{0D108BD9-81ED-4DB2-BD59-A6C34878D82A}">
                    <a16:rowId xmlns:a16="http://schemas.microsoft.com/office/drawing/2014/main" val="2582061080"/>
                  </a:ext>
                </a:extLst>
              </a:tr>
            </a:tbl>
          </a:graphicData>
        </a:graphic>
      </p:graphicFrame>
      <p:sp>
        <p:nvSpPr>
          <p:cNvPr id="8" name="TextBox 7"/>
          <p:cNvSpPr txBox="1"/>
          <p:nvPr/>
        </p:nvSpPr>
        <p:spPr>
          <a:xfrm>
            <a:off x="1767254"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Wild</a:t>
            </a:r>
            <a:endParaRPr lang="en-US" sz="3200" dirty="0">
              <a:solidFill>
                <a:schemeClr val="accent2"/>
              </a:solidFill>
            </a:endParaRPr>
          </a:p>
        </p:txBody>
      </p:sp>
      <p:sp>
        <p:nvSpPr>
          <p:cNvPr id="9" name="TextBox 8"/>
          <p:cNvSpPr txBox="1"/>
          <p:nvPr/>
        </p:nvSpPr>
        <p:spPr>
          <a:xfrm>
            <a:off x="7143380"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Office</a:t>
            </a:r>
            <a:endParaRPr lang="en-US" sz="3200" dirty="0">
              <a:solidFill>
                <a:schemeClr val="accent2"/>
              </a:solidFill>
            </a:endParaRPr>
          </a:p>
        </p:txBody>
      </p:sp>
    </p:spTree>
    <p:extLst>
      <p:ext uri="{BB962C8B-B14F-4D97-AF65-F5344CB8AC3E}">
        <p14:creationId xmlns:p14="http://schemas.microsoft.com/office/powerpoint/2010/main" val="248209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and Error</a:t>
            </a:r>
            <a:endParaRPr lang="en-US" dirty="0"/>
          </a:p>
        </p:txBody>
      </p:sp>
      <p:pic>
        <p:nvPicPr>
          <p:cNvPr id="5" name="Picture 4"/>
          <p:cNvPicPr>
            <a:picLocks noChangeAspect="1"/>
          </p:cNvPicPr>
          <p:nvPr/>
        </p:nvPicPr>
        <p:blipFill>
          <a:blip r:embed="rId2"/>
          <a:stretch>
            <a:fillRect/>
          </a:stretch>
        </p:blipFill>
        <p:spPr>
          <a:xfrm>
            <a:off x="10702211" y="76730"/>
            <a:ext cx="1486613" cy="1350854"/>
          </a:xfrm>
          <a:prstGeom prst="rect">
            <a:avLst/>
          </a:prstGeom>
        </p:spPr>
      </p:pic>
      <p:sp>
        <p:nvSpPr>
          <p:cNvPr id="6" name="Rectangle 5"/>
          <p:cNvSpPr/>
          <p:nvPr/>
        </p:nvSpPr>
        <p:spPr>
          <a:xfrm>
            <a:off x="436684" y="1379577"/>
            <a:ext cx="6092825" cy="5478423"/>
          </a:xfrm>
          <a:prstGeom prst="rect">
            <a:avLst/>
          </a:prstGeom>
        </p:spPr>
        <p:txBody>
          <a:bodyPr>
            <a:spAutoFit/>
          </a:bodyPr>
          <a:lstStyle/>
          <a:p>
            <a:pPr marL="569913" lvl="6" indent="-285750">
              <a:buFont typeface="Arial" panose="020B0604020202020204" pitchFamily="34" charset="0"/>
              <a:buChar char="•"/>
            </a:pPr>
            <a:r>
              <a:rPr lang="en-US" sz="2000" b="1" dirty="0">
                <a:solidFill>
                  <a:schemeClr val="accent1"/>
                </a:solidFill>
              </a:rPr>
              <a:t>Great When:</a:t>
            </a:r>
          </a:p>
          <a:p>
            <a:pPr marL="798513" lvl="7" indent="-285750">
              <a:buFont typeface="Arial" panose="020B0604020202020204" pitchFamily="34" charset="0"/>
              <a:buChar char="•"/>
            </a:pPr>
            <a:r>
              <a:rPr lang="en-US" dirty="0"/>
              <a:t>It’s a simple problem</a:t>
            </a:r>
          </a:p>
          <a:p>
            <a:pPr marL="798513" lvl="7" indent="-285750">
              <a:buFont typeface="Arial" panose="020B0604020202020204" pitchFamily="34" charset="0"/>
              <a:buChar char="•"/>
            </a:pPr>
            <a:r>
              <a:rPr lang="en-US" dirty="0"/>
              <a:t>You have little knowledge of the problem</a:t>
            </a:r>
          </a:p>
          <a:p>
            <a:pPr marL="798513" lvl="7" indent="-285750">
              <a:buFont typeface="Arial" panose="020B0604020202020204" pitchFamily="34" charset="0"/>
              <a:buChar char="•"/>
            </a:pPr>
            <a:r>
              <a:rPr lang="en-US" dirty="0"/>
              <a:t>Low risk of negative outcomes</a:t>
            </a:r>
          </a:p>
          <a:p>
            <a:pPr marL="569913" lvl="6" indent="-285750">
              <a:buFont typeface="Arial" panose="020B0604020202020204" pitchFamily="34" charset="0"/>
              <a:buChar char="•"/>
            </a:pPr>
            <a:r>
              <a:rPr lang="en-US" sz="2000" b="1" dirty="0">
                <a:solidFill>
                  <a:schemeClr val="accent1"/>
                </a:solidFill>
              </a:rPr>
              <a:t>The Bad:</a:t>
            </a:r>
          </a:p>
          <a:p>
            <a:pPr marL="798513" lvl="7" indent="-285750">
              <a:buFont typeface="Arial" panose="020B0604020202020204" pitchFamily="34" charset="0"/>
              <a:buChar char="•"/>
            </a:pPr>
            <a:r>
              <a:rPr lang="en-US" dirty="0"/>
              <a:t>Potentially going in blind</a:t>
            </a:r>
          </a:p>
          <a:p>
            <a:pPr marL="798513" lvl="7" indent="-285750">
              <a:buFont typeface="Arial" panose="020B0604020202020204" pitchFamily="34" charset="0"/>
              <a:buChar char="•"/>
            </a:pPr>
            <a:r>
              <a:rPr lang="en-US" dirty="0"/>
              <a:t>It could take a while</a:t>
            </a:r>
          </a:p>
          <a:p>
            <a:pPr marL="798513" lvl="7" indent="-285750">
              <a:buFont typeface="Arial" panose="020B0604020202020204" pitchFamily="34" charset="0"/>
              <a:buChar char="•"/>
            </a:pPr>
            <a:r>
              <a:rPr lang="en-US" dirty="0"/>
              <a:t>Not great for team environments</a:t>
            </a:r>
          </a:p>
          <a:p>
            <a:pPr marL="569913" lvl="6" indent="-285750">
              <a:buFont typeface="Arial" panose="020B0604020202020204" pitchFamily="34" charset="0"/>
              <a:buChar char="•"/>
            </a:pPr>
            <a:r>
              <a:rPr lang="en-US" sz="2000" b="1" dirty="0">
                <a:solidFill>
                  <a:schemeClr val="accent1"/>
                </a:solidFill>
              </a:rPr>
              <a:t>The Good:</a:t>
            </a:r>
          </a:p>
          <a:p>
            <a:pPr marL="798513" lvl="7" indent="-285750">
              <a:buFont typeface="Arial" panose="020B0604020202020204" pitchFamily="34" charset="0"/>
              <a:buChar char="•"/>
            </a:pPr>
            <a:r>
              <a:rPr lang="en-US" dirty="0"/>
              <a:t>You learn</a:t>
            </a:r>
          </a:p>
          <a:p>
            <a:pPr marL="798513" lvl="7" indent="-285750">
              <a:buFont typeface="Arial" panose="020B0604020202020204" pitchFamily="34" charset="0"/>
              <a:buChar char="•"/>
            </a:pPr>
            <a:r>
              <a:rPr lang="en-US" dirty="0"/>
              <a:t>You could get lucky</a:t>
            </a:r>
          </a:p>
          <a:p>
            <a:pPr marL="569913" lvl="6" indent="-285750">
              <a:buFont typeface="Arial" panose="020B0604020202020204" pitchFamily="34" charset="0"/>
              <a:buChar char="•"/>
            </a:pPr>
            <a:r>
              <a:rPr lang="en-US" sz="2000" b="1" dirty="0">
                <a:solidFill>
                  <a:schemeClr val="accent1"/>
                </a:solidFill>
              </a:rPr>
              <a:t>Things to Consider:</a:t>
            </a:r>
          </a:p>
          <a:p>
            <a:pPr marL="798513" lvl="7" indent="-285750">
              <a:buFont typeface="Arial" panose="020B0604020202020204" pitchFamily="34" charset="0"/>
              <a:buChar char="•"/>
            </a:pPr>
            <a:r>
              <a:rPr lang="en-US" dirty="0"/>
              <a:t>Document each Success and Failure</a:t>
            </a:r>
          </a:p>
          <a:p>
            <a:pPr marL="798513" lvl="7" indent="-285750">
              <a:buFont typeface="Arial" panose="020B0604020202020204" pitchFamily="34" charset="0"/>
              <a:buChar char="•"/>
            </a:pPr>
            <a:r>
              <a:rPr lang="en-US" dirty="0"/>
              <a:t>Record your screen (free tools available)</a:t>
            </a:r>
          </a:p>
          <a:p>
            <a:pPr lvl="6"/>
            <a:endParaRPr lang="en-US" dirty="0"/>
          </a:p>
          <a:p>
            <a:pPr lvl="5"/>
            <a:endParaRPr lang="en-US" dirty="0"/>
          </a:p>
          <a:p>
            <a:pPr lvl="5"/>
            <a:endParaRPr lang="en-US" dirty="0"/>
          </a:p>
          <a:p>
            <a:pPr lvl="4"/>
            <a:endParaRPr lang="en-US" dirty="0"/>
          </a:p>
          <a:p>
            <a:r>
              <a:rPr lang="en-US" dirty="0"/>
              <a:t>	</a:t>
            </a:r>
            <a:endParaRPr lang="en-US" dirty="0"/>
          </a:p>
        </p:txBody>
      </p:sp>
    </p:spTree>
    <p:extLst>
      <p:ext uri="{BB962C8B-B14F-4D97-AF65-F5344CB8AC3E}">
        <p14:creationId xmlns:p14="http://schemas.microsoft.com/office/powerpoint/2010/main" val="2637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Shark Bait</a:t>
            </a:r>
            <a:endParaRPr lang="en-US" dirty="0"/>
          </a:p>
        </p:txBody>
      </p:sp>
      <p:sp>
        <p:nvSpPr>
          <p:cNvPr id="3" name="Subtitle 2"/>
          <p:cNvSpPr>
            <a:spLocks noGrp="1"/>
          </p:cNvSpPr>
          <p:nvPr>
            <p:ph type="subTitle" idx="10"/>
          </p:nvPr>
        </p:nvSpPr>
        <p:spPr/>
        <p:txBody>
          <a:bodyPr/>
          <a:lstStyle/>
          <a:p>
            <a:r>
              <a:rPr lang="en-US" dirty="0" smtClean="0"/>
              <a:t>Trial and Error</a:t>
            </a:r>
            <a:endParaRPr lang="en-US" dirty="0"/>
          </a:p>
        </p:txBody>
      </p:sp>
      <p:sp>
        <p:nvSpPr>
          <p:cNvPr id="5" name="Rectangle 4"/>
          <p:cNvSpPr/>
          <p:nvPr/>
        </p:nvSpPr>
        <p:spPr>
          <a:xfrm>
            <a:off x="5914292" y="2936521"/>
            <a:ext cx="6092825" cy="1477328"/>
          </a:xfrm>
          <a:prstGeom prst="rect">
            <a:avLst/>
          </a:prstGeom>
        </p:spPr>
        <p:txBody>
          <a:bodyPr>
            <a:spAutoFit/>
          </a:bodyPr>
          <a:lstStyle/>
          <a:p>
            <a:pPr marL="285750" indent="-285750">
              <a:buFont typeface="Arial" panose="020B0604020202020204" pitchFamily="34" charset="0"/>
              <a:buChar char="•"/>
            </a:pPr>
            <a:r>
              <a:rPr lang="en-US" dirty="0"/>
              <a:t>The Takeaway:</a:t>
            </a:r>
          </a:p>
          <a:p>
            <a:pPr marL="742950" lvl="1" indent="-285750">
              <a:buFont typeface="Arial" panose="020B0604020202020204" pitchFamily="34" charset="0"/>
              <a:buChar char="•"/>
            </a:pPr>
            <a:r>
              <a:rPr lang="en-US" dirty="0"/>
              <a:t>Potential for epic failures</a:t>
            </a:r>
          </a:p>
          <a:p>
            <a:pPr marL="742950" lvl="1" indent="-285750">
              <a:buFont typeface="Arial" panose="020B0604020202020204" pitchFamily="34" charset="0"/>
              <a:buChar char="•"/>
            </a:pPr>
            <a:r>
              <a:rPr lang="en-US" dirty="0"/>
              <a:t>Very repetitive</a:t>
            </a:r>
          </a:p>
          <a:p>
            <a:pPr marL="742950" lvl="1" indent="-285750">
              <a:buFont typeface="Arial" panose="020B0604020202020204" pitchFamily="34" charset="0"/>
              <a:buChar char="•"/>
            </a:pPr>
            <a:r>
              <a:rPr lang="en-US" dirty="0"/>
              <a:t>Lonely process</a:t>
            </a:r>
          </a:p>
          <a:p>
            <a:pPr marL="742950" lvl="1" indent="-285750">
              <a:buFont typeface="Arial" panose="020B0604020202020204" pitchFamily="34" charset="0"/>
              <a:buChar char="•"/>
            </a:pPr>
            <a:r>
              <a:rPr lang="en-US" b="1" dirty="0"/>
              <a:t>Documentation</a:t>
            </a:r>
            <a:r>
              <a:rPr lang="en-US" dirty="0"/>
              <a:t> during the process is </a:t>
            </a:r>
            <a:r>
              <a:rPr lang="en-US" b="1" dirty="0"/>
              <a:t>Required</a:t>
            </a:r>
            <a:endParaRPr lang="en-US" b="1" dirty="0"/>
          </a:p>
        </p:txBody>
      </p:sp>
      <p:graphicFrame>
        <p:nvGraphicFramePr>
          <p:cNvPr id="6" name="Object 5"/>
          <p:cNvGraphicFramePr>
            <a:graphicFrameLocks noChangeAspect="1"/>
          </p:cNvGraphicFramePr>
          <p:nvPr>
            <p:extLst>
              <p:ext uri="{D42A27DB-BD31-4B8C-83A1-F6EECF244321}">
                <p14:modId xmlns:p14="http://schemas.microsoft.com/office/powerpoint/2010/main" val="329539297"/>
              </p:ext>
            </p:extLst>
          </p:nvPr>
        </p:nvGraphicFramePr>
        <p:xfrm>
          <a:off x="0" y="1600201"/>
          <a:ext cx="5803641" cy="4575429"/>
        </p:xfrm>
        <a:graphic>
          <a:graphicData uri="http://schemas.openxmlformats.org/presentationml/2006/ole">
            <mc:AlternateContent xmlns:mc="http://schemas.openxmlformats.org/markup-compatibility/2006">
              <mc:Choice xmlns:v="urn:schemas-microsoft-com:vml" Requires="v">
                <p:oleObj spid="_x0000_s1028" name="Image" r:id="rId3" imgW="10844280" imgH="8545680" progId="Photoshop.Image.11">
                  <p:embed/>
                </p:oleObj>
              </mc:Choice>
              <mc:Fallback>
                <p:oleObj name="Image" r:id="rId3" imgW="10844280" imgH="8545680" progId="Photoshop.Image.11">
                  <p:embed/>
                  <p:pic>
                    <p:nvPicPr>
                      <p:cNvPr id="8" name="Object 7"/>
                      <p:cNvPicPr/>
                      <p:nvPr/>
                    </p:nvPicPr>
                    <p:blipFill>
                      <a:blip r:embed="rId4"/>
                      <a:stretch>
                        <a:fillRect/>
                      </a:stretch>
                    </p:blipFill>
                    <p:spPr>
                      <a:xfrm>
                        <a:off x="0" y="1600201"/>
                        <a:ext cx="5803641" cy="4575429"/>
                      </a:xfrm>
                      <a:prstGeom prst="rect">
                        <a:avLst/>
                      </a:prstGeom>
                    </p:spPr>
                  </p:pic>
                </p:oleObj>
              </mc:Fallback>
            </mc:AlternateContent>
          </a:graphicData>
        </a:graphic>
      </p:graphicFrame>
      <p:pic>
        <p:nvPicPr>
          <p:cNvPr id="7" name="Picture 6"/>
          <p:cNvPicPr>
            <a:picLocks noChangeAspect="1"/>
          </p:cNvPicPr>
          <p:nvPr/>
        </p:nvPicPr>
        <p:blipFill>
          <a:blip r:embed="rId5"/>
          <a:stretch>
            <a:fillRect/>
          </a:stretch>
        </p:blipFill>
        <p:spPr>
          <a:xfrm>
            <a:off x="10702211" y="76730"/>
            <a:ext cx="1486613" cy="1350854"/>
          </a:xfrm>
          <a:prstGeom prst="rect">
            <a:avLst/>
          </a:prstGeom>
        </p:spPr>
      </p:pic>
    </p:spTree>
    <p:extLst>
      <p:ext uri="{BB962C8B-B14F-4D97-AF65-F5344CB8AC3E}">
        <p14:creationId xmlns:p14="http://schemas.microsoft.com/office/powerpoint/2010/main" val="143557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Snake</a:t>
            </a:r>
            <a:endParaRPr lang="en-US" dirty="0"/>
          </a:p>
        </p:txBody>
      </p:sp>
      <p:pic>
        <p:nvPicPr>
          <p:cNvPr id="5" name="Picture 4"/>
          <p:cNvPicPr>
            <a:picLocks noChangeAspect="1"/>
          </p:cNvPicPr>
          <p:nvPr/>
        </p:nvPicPr>
        <p:blipFill>
          <a:blip r:embed="rId2"/>
          <a:stretch>
            <a:fillRect/>
          </a:stretch>
        </p:blipFill>
        <p:spPr>
          <a:xfrm>
            <a:off x="10643922" y="121634"/>
            <a:ext cx="1544903" cy="1432547"/>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352676126"/>
              </p:ext>
            </p:extLst>
          </p:nvPr>
        </p:nvGraphicFramePr>
        <p:xfrm>
          <a:off x="369000" y="3044650"/>
          <a:ext cx="5128361" cy="2632943"/>
        </p:xfrm>
        <a:graphic>
          <a:graphicData uri="http://schemas.openxmlformats.org/drawingml/2006/table">
            <a:tbl>
              <a:tblPr>
                <a:tableStyleId>{6E25E649-3F16-4E02-A733-19D2CDBF48F0}</a:tableStyleId>
              </a:tblPr>
              <a:tblGrid>
                <a:gridCol w="2544992">
                  <a:extLst>
                    <a:ext uri="{9D8B030D-6E8A-4147-A177-3AD203B41FA5}">
                      <a16:colId xmlns:a16="http://schemas.microsoft.com/office/drawing/2014/main" val="4187866184"/>
                    </a:ext>
                  </a:extLst>
                </a:gridCol>
                <a:gridCol w="2583369">
                  <a:extLst>
                    <a:ext uri="{9D8B030D-6E8A-4147-A177-3AD203B41FA5}">
                      <a16:colId xmlns:a16="http://schemas.microsoft.com/office/drawing/2014/main" val="451171702"/>
                    </a:ext>
                  </a:extLst>
                </a:gridCol>
              </a:tblGrid>
              <a:tr h="513447">
                <a:tc>
                  <a:txBody>
                    <a:bodyPr/>
                    <a:lstStyle/>
                    <a:p>
                      <a:pPr algn="l" fontAlgn="b"/>
                      <a:r>
                        <a:rPr lang="en-US" sz="1800" kern="1200" dirty="0">
                          <a:solidFill>
                            <a:schemeClr val="tx2"/>
                          </a:solidFill>
                          <a:latin typeface="+mn-lt"/>
                          <a:ea typeface="+mn-ea"/>
                          <a:cs typeface="+mn-cs"/>
                        </a:rPr>
                        <a:t>1st site of a problem:</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Strikes</a:t>
                      </a:r>
                    </a:p>
                  </a:txBody>
                  <a:tcPr marL="9525" marR="9525" marT="9525" marB="0" anchor="b">
                    <a:noFill/>
                  </a:tcPr>
                </a:tc>
                <a:extLst>
                  <a:ext uri="{0D108BD9-81ED-4DB2-BD59-A6C34878D82A}">
                    <a16:rowId xmlns:a16="http://schemas.microsoft.com/office/drawing/2014/main" val="2779394303"/>
                  </a:ext>
                </a:extLst>
              </a:tr>
              <a:tr h="399918">
                <a:tc>
                  <a:txBody>
                    <a:bodyPr/>
                    <a:lstStyle/>
                    <a:p>
                      <a:pPr algn="l" fontAlgn="b"/>
                      <a:r>
                        <a:rPr lang="en-US" sz="1800" kern="1200" dirty="0">
                          <a:solidFill>
                            <a:schemeClr val="tx2"/>
                          </a:solidFill>
                          <a:latin typeface="+mn-lt"/>
                          <a:ea typeface="+mn-ea"/>
                          <a:cs typeface="+mn-cs"/>
                        </a:rPr>
                        <a:t>Type of prey: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Alive</a:t>
                      </a:r>
                    </a:p>
                  </a:txBody>
                  <a:tcPr marL="9525" marR="9525" marT="9525" marB="0" anchor="b">
                    <a:noFill/>
                  </a:tcPr>
                </a:tc>
                <a:extLst>
                  <a:ext uri="{0D108BD9-81ED-4DB2-BD59-A6C34878D82A}">
                    <a16:rowId xmlns:a16="http://schemas.microsoft.com/office/drawing/2014/main" val="3337190805"/>
                  </a:ext>
                </a:extLst>
              </a:tr>
              <a:tr h="470680">
                <a:tc>
                  <a:txBody>
                    <a:bodyPr/>
                    <a:lstStyle/>
                    <a:p>
                      <a:pPr algn="l" fontAlgn="b"/>
                      <a:r>
                        <a:rPr lang="en-US" sz="1800" kern="1200" dirty="0">
                          <a:solidFill>
                            <a:schemeClr val="tx2"/>
                          </a:solidFill>
                          <a:latin typeface="+mn-lt"/>
                          <a:ea typeface="+mn-ea"/>
                          <a:cs typeface="+mn-cs"/>
                        </a:rPr>
                        <a:t>Eating habits:</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Swallows whole</a:t>
                      </a:r>
                    </a:p>
                  </a:txBody>
                  <a:tcPr marL="9525" marR="9525" marT="9525" marB="0" anchor="b">
                    <a:noFill/>
                  </a:tcPr>
                </a:tc>
                <a:extLst>
                  <a:ext uri="{0D108BD9-81ED-4DB2-BD59-A6C34878D82A}">
                    <a16:rowId xmlns:a16="http://schemas.microsoft.com/office/drawing/2014/main" val="3472922164"/>
                  </a:ext>
                </a:extLst>
              </a:tr>
              <a:tr h="554346">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Lazy</a:t>
                      </a:r>
                    </a:p>
                  </a:txBody>
                  <a:tcPr marL="9525" marR="9525" marT="9525" marB="0" anchor="b">
                    <a:noFill/>
                  </a:tcPr>
                </a:tc>
                <a:extLst>
                  <a:ext uri="{0D108BD9-81ED-4DB2-BD59-A6C34878D82A}">
                    <a16:rowId xmlns:a16="http://schemas.microsoft.com/office/drawing/2014/main" val="297388164"/>
                  </a:ext>
                </a:extLst>
              </a:tr>
              <a:tr h="694552">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algn="l" fontAlgn="b"/>
                      <a:r>
                        <a:rPr lang="en-US" sz="1800" kern="1200" dirty="0">
                          <a:solidFill>
                            <a:schemeClr val="accent4"/>
                          </a:solidFill>
                          <a:latin typeface="+mn-lt"/>
                          <a:ea typeface="+mn-ea"/>
                          <a:cs typeface="+mn-cs"/>
                        </a:rPr>
                        <a:t>No</a:t>
                      </a:r>
                    </a:p>
                  </a:txBody>
                  <a:tcPr marL="9525" marR="9525" marT="9525" marB="0" anchor="b">
                    <a:noFill/>
                  </a:tcPr>
                </a:tc>
                <a:extLst>
                  <a:ext uri="{0D108BD9-81ED-4DB2-BD59-A6C34878D82A}">
                    <a16:rowId xmlns:a16="http://schemas.microsoft.com/office/drawing/2014/main" val="258206108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04087663"/>
              </p:ext>
            </p:extLst>
          </p:nvPr>
        </p:nvGraphicFramePr>
        <p:xfrm>
          <a:off x="6691922" y="3044649"/>
          <a:ext cx="5128361" cy="2645070"/>
        </p:xfrm>
        <a:graphic>
          <a:graphicData uri="http://schemas.openxmlformats.org/drawingml/2006/table">
            <a:tbl>
              <a:tblPr>
                <a:tableStyleId>{6E25E649-3F16-4E02-A733-19D2CDBF48F0}</a:tableStyleId>
              </a:tblPr>
              <a:tblGrid>
                <a:gridCol w="2709773">
                  <a:extLst>
                    <a:ext uri="{9D8B030D-6E8A-4147-A177-3AD203B41FA5}">
                      <a16:colId xmlns:a16="http://schemas.microsoft.com/office/drawing/2014/main" val="4187866184"/>
                    </a:ext>
                  </a:extLst>
                </a:gridCol>
                <a:gridCol w="2418588">
                  <a:extLst>
                    <a:ext uri="{9D8B030D-6E8A-4147-A177-3AD203B41FA5}">
                      <a16:colId xmlns:a16="http://schemas.microsoft.com/office/drawing/2014/main" val="451171702"/>
                    </a:ext>
                  </a:extLst>
                </a:gridCol>
              </a:tblGrid>
              <a:tr h="493653">
                <a:tc>
                  <a:txBody>
                    <a:bodyPr/>
                    <a:lstStyle/>
                    <a:p>
                      <a:pPr algn="l" fontAlgn="b"/>
                      <a:r>
                        <a:rPr lang="en-US" sz="1800" kern="1200" dirty="0">
                          <a:solidFill>
                            <a:schemeClr val="tx2"/>
                          </a:solidFill>
                          <a:latin typeface="+mn-lt"/>
                          <a:ea typeface="+mn-ea"/>
                          <a:cs typeface="+mn-cs"/>
                        </a:rPr>
                        <a:t>Problem</a:t>
                      </a:r>
                      <a:r>
                        <a:rPr lang="en-US" sz="1800" kern="1200" baseline="0" dirty="0">
                          <a:solidFill>
                            <a:schemeClr val="tx2"/>
                          </a:solidFill>
                          <a:latin typeface="+mn-lt"/>
                          <a:ea typeface="+mn-ea"/>
                          <a:cs typeface="+mn-cs"/>
                        </a:rPr>
                        <a:t> solving method:</a:t>
                      </a:r>
                      <a:endParaRPr lang="en-US" sz="1800" kern="1200" dirty="0">
                        <a:solidFill>
                          <a:schemeClr val="tx2"/>
                        </a:solidFill>
                        <a:latin typeface="+mn-lt"/>
                        <a:ea typeface="+mn-ea"/>
                        <a:cs typeface="+mn-cs"/>
                      </a:endParaRPr>
                    </a:p>
                  </a:txBody>
                  <a:tcPr marL="9525" marR="9525" marT="9525" marB="0" anchor="b">
                    <a:noFill/>
                  </a:tcPr>
                </a:tc>
                <a:tc>
                  <a:txBody>
                    <a:bodyPr/>
                    <a:lstStyle/>
                    <a:p>
                      <a:pPr algn="l" fontAlgn="b"/>
                      <a:r>
                        <a:rPr lang="en-US" sz="1800" b="0" kern="1200" dirty="0">
                          <a:solidFill>
                            <a:schemeClr val="accent1"/>
                          </a:solidFill>
                          <a:latin typeface="+mn-lt"/>
                          <a:ea typeface="+mn-ea"/>
                          <a:cs typeface="+mn-cs"/>
                        </a:rPr>
                        <a:t>Research</a:t>
                      </a:r>
                    </a:p>
                  </a:txBody>
                  <a:tcPr marL="9525" marR="9525" marT="9525" marB="0" anchor="b">
                    <a:noFill/>
                  </a:tcPr>
                </a:tc>
                <a:extLst>
                  <a:ext uri="{0D108BD9-81ED-4DB2-BD59-A6C34878D82A}">
                    <a16:rowId xmlns:a16="http://schemas.microsoft.com/office/drawing/2014/main" val="2779394303"/>
                  </a:ext>
                </a:extLst>
              </a:tr>
              <a:tr h="385248">
                <a:tc>
                  <a:txBody>
                    <a:bodyPr/>
                    <a:lstStyle/>
                    <a:p>
                      <a:pPr algn="l" fontAlgn="b"/>
                      <a:r>
                        <a:rPr lang="en-US" sz="1800" kern="1200" dirty="0">
                          <a:solidFill>
                            <a:schemeClr val="tx2"/>
                          </a:solidFill>
                          <a:latin typeface="+mn-lt"/>
                          <a:ea typeface="+mn-ea"/>
                          <a:cs typeface="+mn-cs"/>
                        </a:rPr>
                        <a:t>Type of problems: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Hard</a:t>
                      </a:r>
                    </a:p>
                  </a:txBody>
                  <a:tcPr marL="9525" marR="9525" marT="9525" marB="0" anchor="b">
                    <a:noFill/>
                  </a:tcPr>
                </a:tc>
                <a:extLst>
                  <a:ext uri="{0D108BD9-81ED-4DB2-BD59-A6C34878D82A}">
                    <a16:rowId xmlns:a16="http://schemas.microsoft.com/office/drawing/2014/main" val="3337190805"/>
                  </a:ext>
                </a:extLst>
              </a:tr>
              <a:tr h="385248">
                <a:tc>
                  <a:txBody>
                    <a:bodyPr/>
                    <a:lstStyle/>
                    <a:p>
                      <a:pPr algn="l" fontAlgn="b"/>
                      <a:r>
                        <a:rPr lang="en-US" sz="1800" kern="1200" dirty="0">
                          <a:solidFill>
                            <a:schemeClr val="tx2"/>
                          </a:solidFill>
                          <a:latin typeface="+mn-lt"/>
                          <a:ea typeface="+mn-ea"/>
                          <a:cs typeface="+mn-cs"/>
                        </a:rPr>
                        <a:t>Office habits: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Appears to be busy</a:t>
                      </a:r>
                    </a:p>
                  </a:txBody>
                  <a:tcPr marL="9525" marR="9525" marT="9525" marB="0" anchor="b">
                    <a:noFill/>
                  </a:tcPr>
                </a:tc>
                <a:extLst>
                  <a:ext uri="{0D108BD9-81ED-4DB2-BD59-A6C34878D82A}">
                    <a16:rowId xmlns:a16="http://schemas.microsoft.com/office/drawing/2014/main" val="3472922164"/>
                  </a:ext>
                </a:extLst>
              </a:tr>
              <a:tr h="546038">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Makes things more difficult</a:t>
                      </a:r>
                    </a:p>
                  </a:txBody>
                  <a:tcPr marL="9525" marR="9525" marT="9525" marB="0" anchor="b">
                    <a:noFill/>
                  </a:tcPr>
                </a:tc>
                <a:extLst>
                  <a:ext uri="{0D108BD9-81ED-4DB2-BD59-A6C34878D82A}">
                    <a16:rowId xmlns:a16="http://schemas.microsoft.com/office/drawing/2014/main" val="297388164"/>
                  </a:ext>
                </a:extLst>
              </a:tr>
              <a:tr h="822756">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No</a:t>
                      </a:r>
                    </a:p>
                  </a:txBody>
                  <a:tcPr marL="9525" marR="9525" marT="9525" marB="0" anchor="b">
                    <a:noFill/>
                  </a:tcPr>
                </a:tc>
                <a:extLst>
                  <a:ext uri="{0D108BD9-81ED-4DB2-BD59-A6C34878D82A}">
                    <a16:rowId xmlns:a16="http://schemas.microsoft.com/office/drawing/2014/main" val="2582061080"/>
                  </a:ext>
                </a:extLst>
              </a:tr>
            </a:tbl>
          </a:graphicData>
        </a:graphic>
      </p:graphicFrame>
      <p:sp>
        <p:nvSpPr>
          <p:cNvPr id="8" name="TextBox 7"/>
          <p:cNvSpPr txBox="1"/>
          <p:nvPr/>
        </p:nvSpPr>
        <p:spPr>
          <a:xfrm>
            <a:off x="1767254"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Wild</a:t>
            </a:r>
            <a:endParaRPr lang="en-US" sz="3200" dirty="0">
              <a:solidFill>
                <a:schemeClr val="accent2"/>
              </a:solidFill>
            </a:endParaRPr>
          </a:p>
        </p:txBody>
      </p:sp>
      <p:sp>
        <p:nvSpPr>
          <p:cNvPr id="9" name="TextBox 8"/>
          <p:cNvSpPr txBox="1"/>
          <p:nvPr/>
        </p:nvSpPr>
        <p:spPr>
          <a:xfrm>
            <a:off x="7143380"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Office</a:t>
            </a:r>
            <a:endParaRPr lang="en-US" sz="3200" dirty="0">
              <a:solidFill>
                <a:schemeClr val="accent2"/>
              </a:solidFill>
            </a:endParaRPr>
          </a:p>
        </p:txBody>
      </p:sp>
    </p:spTree>
    <p:extLst>
      <p:ext uri="{BB962C8B-B14F-4D97-AF65-F5344CB8AC3E}">
        <p14:creationId xmlns:p14="http://schemas.microsoft.com/office/powerpoint/2010/main" val="70219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pic>
        <p:nvPicPr>
          <p:cNvPr id="5" name="Picture 4"/>
          <p:cNvPicPr>
            <a:picLocks noChangeAspect="1"/>
          </p:cNvPicPr>
          <p:nvPr/>
        </p:nvPicPr>
        <p:blipFill>
          <a:blip r:embed="rId2"/>
          <a:stretch>
            <a:fillRect/>
          </a:stretch>
        </p:blipFill>
        <p:spPr>
          <a:xfrm>
            <a:off x="10643922" y="121634"/>
            <a:ext cx="1544903" cy="1432547"/>
          </a:xfrm>
          <a:prstGeom prst="rect">
            <a:avLst/>
          </a:prstGeom>
        </p:spPr>
      </p:pic>
      <p:sp>
        <p:nvSpPr>
          <p:cNvPr id="6" name="Rectangle 5"/>
          <p:cNvSpPr/>
          <p:nvPr/>
        </p:nvSpPr>
        <p:spPr>
          <a:xfrm>
            <a:off x="463062" y="1379577"/>
            <a:ext cx="6092825" cy="5478423"/>
          </a:xfrm>
          <a:prstGeom prst="rect">
            <a:avLst/>
          </a:prstGeom>
        </p:spPr>
        <p:txBody>
          <a:bodyPr>
            <a:spAutoFit/>
          </a:bodyPr>
          <a:lstStyle/>
          <a:p>
            <a:pPr marL="569913" lvl="6" indent="-285750">
              <a:buFont typeface="Arial" panose="020B0604020202020204" pitchFamily="34" charset="0"/>
              <a:buChar char="•"/>
            </a:pPr>
            <a:r>
              <a:rPr lang="en-US" sz="2000" b="1" dirty="0">
                <a:solidFill>
                  <a:schemeClr val="accent1"/>
                </a:solidFill>
              </a:rPr>
              <a:t>Great When:</a:t>
            </a:r>
          </a:p>
          <a:p>
            <a:pPr marL="798513" lvl="7" indent="-285750">
              <a:buFont typeface="Arial" panose="020B0604020202020204" pitchFamily="34" charset="0"/>
              <a:buChar char="•"/>
            </a:pPr>
            <a:r>
              <a:rPr lang="en-US" dirty="0"/>
              <a:t>It’s a complex problem</a:t>
            </a:r>
          </a:p>
          <a:p>
            <a:pPr marL="798513" lvl="7" indent="-285750">
              <a:buFont typeface="Arial" panose="020B0604020202020204" pitchFamily="34" charset="0"/>
              <a:buChar char="•"/>
            </a:pPr>
            <a:r>
              <a:rPr lang="en-US" dirty="0"/>
              <a:t>You have little knowledge of the problem</a:t>
            </a:r>
          </a:p>
          <a:p>
            <a:pPr marL="798513" lvl="7" indent="-285750">
              <a:buFont typeface="Arial" panose="020B0604020202020204" pitchFamily="34" charset="0"/>
              <a:buChar char="•"/>
            </a:pPr>
            <a:r>
              <a:rPr lang="en-US" dirty="0"/>
              <a:t>There is plenty of time</a:t>
            </a:r>
          </a:p>
          <a:p>
            <a:pPr marL="569913" lvl="6" indent="-285750">
              <a:buFont typeface="Arial" panose="020B0604020202020204" pitchFamily="34" charset="0"/>
              <a:buChar char="•"/>
            </a:pPr>
            <a:r>
              <a:rPr lang="en-US" sz="2000" b="1" dirty="0">
                <a:solidFill>
                  <a:schemeClr val="accent1"/>
                </a:solidFill>
              </a:rPr>
              <a:t>The Bad:</a:t>
            </a:r>
          </a:p>
          <a:p>
            <a:pPr marL="798513" lvl="7" indent="-285750">
              <a:buFont typeface="Arial" panose="020B0604020202020204" pitchFamily="34" charset="0"/>
              <a:buChar char="•"/>
            </a:pPr>
            <a:r>
              <a:rPr lang="en-US" dirty="0"/>
              <a:t>It will take a while</a:t>
            </a:r>
          </a:p>
          <a:p>
            <a:pPr marL="798513" lvl="7" indent="-285750">
              <a:buFont typeface="Arial" panose="020B0604020202020204" pitchFamily="34" charset="0"/>
              <a:buChar char="•"/>
            </a:pPr>
            <a:r>
              <a:rPr lang="en-US" dirty="0"/>
              <a:t>Not great for team environments</a:t>
            </a:r>
          </a:p>
          <a:p>
            <a:pPr marL="798513" lvl="7" indent="-285750">
              <a:buFont typeface="Arial" panose="020B0604020202020204" pitchFamily="34" charset="0"/>
              <a:buChar char="•"/>
            </a:pPr>
            <a:r>
              <a:rPr lang="en-US" dirty="0"/>
              <a:t>Potential for going down the wrong path</a:t>
            </a:r>
          </a:p>
          <a:p>
            <a:pPr marL="569913" lvl="6" indent="-285750">
              <a:buFont typeface="Arial" panose="020B0604020202020204" pitchFamily="34" charset="0"/>
              <a:buChar char="•"/>
            </a:pPr>
            <a:r>
              <a:rPr lang="en-US" sz="2000" b="1" dirty="0">
                <a:solidFill>
                  <a:schemeClr val="accent1"/>
                </a:solidFill>
              </a:rPr>
              <a:t>The Good:</a:t>
            </a:r>
          </a:p>
          <a:p>
            <a:pPr marL="798513" lvl="7" indent="-285750">
              <a:buFont typeface="Arial" panose="020B0604020202020204" pitchFamily="34" charset="0"/>
              <a:buChar char="•"/>
            </a:pPr>
            <a:r>
              <a:rPr lang="en-US" dirty="0"/>
              <a:t>You will learn</a:t>
            </a:r>
          </a:p>
          <a:p>
            <a:pPr marL="798513" lvl="7" indent="-285750">
              <a:buFont typeface="Arial" panose="020B0604020202020204" pitchFamily="34" charset="0"/>
              <a:buChar char="•"/>
            </a:pPr>
            <a:r>
              <a:rPr lang="en-US" dirty="0"/>
              <a:t>Even if it is outside of the original scope</a:t>
            </a:r>
          </a:p>
          <a:p>
            <a:pPr marL="569913" lvl="6" indent="-285750">
              <a:buFont typeface="Arial" panose="020B0604020202020204" pitchFamily="34" charset="0"/>
              <a:buChar char="•"/>
            </a:pPr>
            <a:r>
              <a:rPr lang="en-US" sz="2000" b="1" dirty="0">
                <a:solidFill>
                  <a:schemeClr val="accent1"/>
                </a:solidFill>
              </a:rPr>
              <a:t>Things to Consider:</a:t>
            </a:r>
          </a:p>
          <a:p>
            <a:pPr marL="798513" lvl="7" indent="-285750">
              <a:buFont typeface="Arial" panose="020B0604020202020204" pitchFamily="34" charset="0"/>
              <a:buChar char="•"/>
            </a:pPr>
            <a:r>
              <a:rPr lang="en-US" dirty="0"/>
              <a:t>Stay on schedule</a:t>
            </a:r>
          </a:p>
          <a:p>
            <a:pPr marL="798513" lvl="7" indent="-285750">
              <a:buFont typeface="Arial" panose="020B0604020202020204" pitchFamily="34" charset="0"/>
              <a:buChar char="•"/>
            </a:pPr>
            <a:r>
              <a:rPr lang="en-US" dirty="0"/>
              <a:t>Stay on task</a:t>
            </a:r>
          </a:p>
          <a:p>
            <a:pPr lvl="6"/>
            <a:endParaRPr lang="en-US" dirty="0"/>
          </a:p>
          <a:p>
            <a:pPr lvl="5"/>
            <a:endParaRPr lang="en-US" dirty="0"/>
          </a:p>
          <a:p>
            <a:pPr lvl="5"/>
            <a:endParaRPr lang="en-US" dirty="0"/>
          </a:p>
          <a:p>
            <a:pPr lvl="4"/>
            <a:endParaRPr lang="en-US" dirty="0"/>
          </a:p>
          <a:p>
            <a:r>
              <a:rPr lang="en-US" dirty="0"/>
              <a:t>	</a:t>
            </a:r>
            <a:endParaRPr lang="en-US" dirty="0"/>
          </a:p>
        </p:txBody>
      </p:sp>
    </p:spTree>
    <p:extLst>
      <p:ext uri="{BB962C8B-B14F-4D97-AF65-F5344CB8AC3E}">
        <p14:creationId xmlns:p14="http://schemas.microsoft.com/office/powerpoint/2010/main" val="300088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Scale-Ability</a:t>
            </a:r>
            <a:endParaRPr lang="en-US" dirty="0"/>
          </a:p>
        </p:txBody>
      </p:sp>
      <p:sp>
        <p:nvSpPr>
          <p:cNvPr id="3" name="Subtitle 2"/>
          <p:cNvSpPr>
            <a:spLocks noGrp="1"/>
          </p:cNvSpPr>
          <p:nvPr>
            <p:ph type="subTitle" idx="10"/>
          </p:nvPr>
        </p:nvSpPr>
        <p:spPr/>
        <p:txBody>
          <a:bodyPr/>
          <a:lstStyle/>
          <a:p>
            <a:r>
              <a:rPr lang="en-US" dirty="0" smtClean="0"/>
              <a:t>Research</a:t>
            </a:r>
            <a:endParaRPr lang="en-US" dirty="0"/>
          </a:p>
        </p:txBody>
      </p:sp>
      <p:pic>
        <p:nvPicPr>
          <p:cNvPr id="5" name="Picture 4"/>
          <p:cNvPicPr>
            <a:picLocks noChangeAspect="1"/>
          </p:cNvPicPr>
          <p:nvPr/>
        </p:nvPicPr>
        <p:blipFill>
          <a:blip r:embed="rId2"/>
          <a:stretch>
            <a:fillRect/>
          </a:stretch>
        </p:blipFill>
        <p:spPr>
          <a:xfrm>
            <a:off x="10643922" y="121634"/>
            <a:ext cx="1544903" cy="14325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1"/>
            <a:ext cx="6096000" cy="4572000"/>
          </a:xfrm>
          <a:prstGeom prst="rect">
            <a:avLst/>
          </a:prstGeom>
        </p:spPr>
      </p:pic>
      <p:sp>
        <p:nvSpPr>
          <p:cNvPr id="7" name="Rectangle 6"/>
          <p:cNvSpPr/>
          <p:nvPr/>
        </p:nvSpPr>
        <p:spPr>
          <a:xfrm>
            <a:off x="6424246" y="2791407"/>
            <a:ext cx="6092825" cy="2031325"/>
          </a:xfrm>
          <a:prstGeom prst="rect">
            <a:avLst/>
          </a:prstGeom>
        </p:spPr>
        <p:txBody>
          <a:bodyPr>
            <a:spAutoFit/>
          </a:bodyPr>
          <a:lstStyle/>
          <a:p>
            <a:pPr marL="285750" indent="-285750">
              <a:buFont typeface="Arial" panose="020B0604020202020204" pitchFamily="34" charset="0"/>
              <a:buChar char="•"/>
            </a:pPr>
            <a:r>
              <a:rPr lang="en-US" dirty="0"/>
              <a:t>The Takeaway:</a:t>
            </a:r>
          </a:p>
          <a:p>
            <a:pPr marL="742950" lvl="1" indent="-285750">
              <a:buFont typeface="Arial" panose="020B0604020202020204" pitchFamily="34" charset="0"/>
              <a:buChar char="•"/>
            </a:pPr>
            <a:r>
              <a:rPr lang="en-US" dirty="0"/>
              <a:t>It’s a slow process</a:t>
            </a:r>
          </a:p>
          <a:p>
            <a:pPr marL="742950" lvl="1" indent="-285750">
              <a:buFont typeface="Arial" panose="020B0604020202020204" pitchFamily="34" charset="0"/>
              <a:buChar char="•"/>
            </a:pPr>
            <a:r>
              <a:rPr lang="en-US" dirty="0"/>
              <a:t>Lonely</a:t>
            </a:r>
          </a:p>
          <a:p>
            <a:pPr marL="742950" lvl="1" indent="-285750">
              <a:buFont typeface="Arial" panose="020B0604020202020204" pitchFamily="34" charset="0"/>
              <a:buChar char="•"/>
            </a:pPr>
            <a:r>
              <a:rPr lang="en-US" dirty="0"/>
              <a:t>Leaves you vulnerable to </a:t>
            </a:r>
            <a:r>
              <a:rPr lang="en-US" b="1" dirty="0"/>
              <a:t>Scope Creep</a:t>
            </a:r>
          </a:p>
          <a:p>
            <a:pPr marL="742950" lvl="1" indent="-285750">
              <a:buFont typeface="Arial" panose="020B0604020202020204" pitchFamily="34" charset="0"/>
              <a:buChar char="•"/>
            </a:pPr>
            <a:r>
              <a:rPr lang="en-US" dirty="0"/>
              <a:t>Digest the correct information</a:t>
            </a:r>
          </a:p>
          <a:p>
            <a:pPr marL="742950" lvl="1" indent="-285750">
              <a:buFont typeface="Arial" panose="020B0604020202020204" pitchFamily="34" charset="0"/>
              <a:buChar char="•"/>
            </a:pPr>
            <a:r>
              <a:rPr lang="en-US" dirty="0"/>
              <a:t>Work on these one at a time</a:t>
            </a:r>
          </a:p>
          <a:p>
            <a:pPr marL="742950" lvl="1" indent="-285750">
              <a:buFont typeface="Arial" panose="020B0604020202020204" pitchFamily="34" charset="0"/>
              <a:buChar char="•"/>
            </a:pPr>
            <a:r>
              <a:rPr lang="en-US" dirty="0"/>
              <a:t>Attempts to Solve the problem at one time</a:t>
            </a:r>
            <a:endParaRPr lang="en-US" dirty="0"/>
          </a:p>
        </p:txBody>
      </p:sp>
    </p:spTree>
    <p:extLst>
      <p:ext uri="{BB962C8B-B14F-4D97-AF65-F5344CB8AC3E}">
        <p14:creationId xmlns:p14="http://schemas.microsoft.com/office/powerpoint/2010/main" val="352552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Squirrel</a:t>
            </a:r>
            <a:endParaRPr lang="en-US" dirty="0"/>
          </a:p>
        </p:txBody>
      </p:sp>
      <p:pic>
        <p:nvPicPr>
          <p:cNvPr id="5" name="Picture 4"/>
          <p:cNvPicPr>
            <a:picLocks noChangeAspect="1"/>
          </p:cNvPicPr>
          <p:nvPr/>
        </p:nvPicPr>
        <p:blipFill>
          <a:blip r:embed="rId2"/>
          <a:stretch>
            <a:fillRect/>
          </a:stretch>
        </p:blipFill>
        <p:spPr>
          <a:xfrm>
            <a:off x="10577979" y="66936"/>
            <a:ext cx="1599929" cy="153326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20831523"/>
              </p:ext>
            </p:extLst>
          </p:nvPr>
        </p:nvGraphicFramePr>
        <p:xfrm>
          <a:off x="369000" y="3044650"/>
          <a:ext cx="5128361" cy="2632943"/>
        </p:xfrm>
        <a:graphic>
          <a:graphicData uri="http://schemas.openxmlformats.org/drawingml/2006/table">
            <a:tbl>
              <a:tblPr>
                <a:tableStyleId>{6E25E649-3F16-4E02-A733-19D2CDBF48F0}</a:tableStyleId>
              </a:tblPr>
              <a:tblGrid>
                <a:gridCol w="2544992">
                  <a:extLst>
                    <a:ext uri="{9D8B030D-6E8A-4147-A177-3AD203B41FA5}">
                      <a16:colId xmlns:a16="http://schemas.microsoft.com/office/drawing/2014/main" val="4187866184"/>
                    </a:ext>
                  </a:extLst>
                </a:gridCol>
                <a:gridCol w="2583369">
                  <a:extLst>
                    <a:ext uri="{9D8B030D-6E8A-4147-A177-3AD203B41FA5}">
                      <a16:colId xmlns:a16="http://schemas.microsoft.com/office/drawing/2014/main" val="451171702"/>
                    </a:ext>
                  </a:extLst>
                </a:gridCol>
              </a:tblGrid>
              <a:tr h="513447">
                <a:tc>
                  <a:txBody>
                    <a:bodyPr/>
                    <a:lstStyle/>
                    <a:p>
                      <a:pPr algn="l" fontAlgn="b"/>
                      <a:r>
                        <a:rPr lang="en-US" sz="1800" kern="1200" dirty="0">
                          <a:solidFill>
                            <a:schemeClr val="tx2"/>
                          </a:solidFill>
                          <a:latin typeface="+mn-lt"/>
                          <a:ea typeface="+mn-ea"/>
                          <a:cs typeface="+mn-cs"/>
                        </a:rPr>
                        <a:t>1st site of a problem:</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Runs</a:t>
                      </a:r>
                    </a:p>
                  </a:txBody>
                  <a:tcPr marL="9525" marR="9525" marT="9525" marB="0" anchor="b">
                    <a:noFill/>
                  </a:tcPr>
                </a:tc>
                <a:extLst>
                  <a:ext uri="{0D108BD9-81ED-4DB2-BD59-A6C34878D82A}">
                    <a16:rowId xmlns:a16="http://schemas.microsoft.com/office/drawing/2014/main" val="2779394303"/>
                  </a:ext>
                </a:extLst>
              </a:tr>
              <a:tr h="399918">
                <a:tc>
                  <a:txBody>
                    <a:bodyPr/>
                    <a:lstStyle/>
                    <a:p>
                      <a:pPr algn="l" fontAlgn="b"/>
                      <a:r>
                        <a:rPr lang="en-US" sz="1800" kern="1200" dirty="0">
                          <a:solidFill>
                            <a:schemeClr val="tx2"/>
                          </a:solidFill>
                          <a:latin typeface="+mn-lt"/>
                          <a:ea typeface="+mn-ea"/>
                          <a:cs typeface="+mn-cs"/>
                        </a:rPr>
                        <a:t>Type of prey: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Scavenger</a:t>
                      </a:r>
                    </a:p>
                  </a:txBody>
                  <a:tcPr marL="9525" marR="9525" marT="9525" marB="0" anchor="b">
                    <a:noFill/>
                  </a:tcPr>
                </a:tc>
                <a:extLst>
                  <a:ext uri="{0D108BD9-81ED-4DB2-BD59-A6C34878D82A}">
                    <a16:rowId xmlns:a16="http://schemas.microsoft.com/office/drawing/2014/main" val="3337190805"/>
                  </a:ext>
                </a:extLst>
              </a:tr>
              <a:tr h="470680">
                <a:tc>
                  <a:txBody>
                    <a:bodyPr/>
                    <a:lstStyle/>
                    <a:p>
                      <a:pPr algn="l" fontAlgn="b"/>
                      <a:r>
                        <a:rPr lang="en-US" sz="1800" kern="1200" dirty="0">
                          <a:solidFill>
                            <a:schemeClr val="tx2"/>
                          </a:solidFill>
                          <a:latin typeface="+mn-lt"/>
                          <a:ea typeface="+mn-ea"/>
                          <a:cs typeface="+mn-cs"/>
                        </a:rPr>
                        <a:t>Eating habits:</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Chews, tiny pieces</a:t>
                      </a:r>
                    </a:p>
                  </a:txBody>
                  <a:tcPr marL="9525" marR="9525" marT="9525" marB="0" anchor="b">
                    <a:noFill/>
                  </a:tcPr>
                </a:tc>
                <a:extLst>
                  <a:ext uri="{0D108BD9-81ED-4DB2-BD59-A6C34878D82A}">
                    <a16:rowId xmlns:a16="http://schemas.microsoft.com/office/drawing/2014/main" val="3472922164"/>
                  </a:ext>
                </a:extLst>
              </a:tr>
              <a:tr h="554346">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Always on the move</a:t>
                      </a:r>
                    </a:p>
                  </a:txBody>
                  <a:tcPr marL="9525" marR="9525" marT="9525" marB="0" anchor="b">
                    <a:noFill/>
                  </a:tcPr>
                </a:tc>
                <a:extLst>
                  <a:ext uri="{0D108BD9-81ED-4DB2-BD59-A6C34878D82A}">
                    <a16:rowId xmlns:a16="http://schemas.microsoft.com/office/drawing/2014/main" val="297388164"/>
                  </a:ext>
                </a:extLst>
              </a:tr>
              <a:tr h="694552">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algn="l" fontAlgn="b"/>
                      <a:r>
                        <a:rPr lang="en-US" sz="1800" kern="1200" dirty="0">
                          <a:solidFill>
                            <a:schemeClr val="accent4"/>
                          </a:solidFill>
                          <a:latin typeface="+mn-lt"/>
                          <a:ea typeface="+mn-ea"/>
                          <a:cs typeface="+mn-cs"/>
                        </a:rPr>
                        <a:t>Yes</a:t>
                      </a:r>
                    </a:p>
                  </a:txBody>
                  <a:tcPr marL="9525" marR="9525" marT="9525" marB="0" anchor="b">
                    <a:noFill/>
                  </a:tcPr>
                </a:tc>
                <a:extLst>
                  <a:ext uri="{0D108BD9-81ED-4DB2-BD59-A6C34878D82A}">
                    <a16:rowId xmlns:a16="http://schemas.microsoft.com/office/drawing/2014/main" val="258206108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06508172"/>
              </p:ext>
            </p:extLst>
          </p:nvPr>
        </p:nvGraphicFramePr>
        <p:xfrm>
          <a:off x="6691922" y="3044649"/>
          <a:ext cx="5128361" cy="2645070"/>
        </p:xfrm>
        <a:graphic>
          <a:graphicData uri="http://schemas.openxmlformats.org/drawingml/2006/table">
            <a:tbl>
              <a:tblPr>
                <a:tableStyleId>{6E25E649-3F16-4E02-A733-19D2CDBF48F0}</a:tableStyleId>
              </a:tblPr>
              <a:tblGrid>
                <a:gridCol w="2709773">
                  <a:extLst>
                    <a:ext uri="{9D8B030D-6E8A-4147-A177-3AD203B41FA5}">
                      <a16:colId xmlns:a16="http://schemas.microsoft.com/office/drawing/2014/main" val="4187866184"/>
                    </a:ext>
                  </a:extLst>
                </a:gridCol>
                <a:gridCol w="2418588">
                  <a:extLst>
                    <a:ext uri="{9D8B030D-6E8A-4147-A177-3AD203B41FA5}">
                      <a16:colId xmlns:a16="http://schemas.microsoft.com/office/drawing/2014/main" val="451171702"/>
                    </a:ext>
                  </a:extLst>
                </a:gridCol>
              </a:tblGrid>
              <a:tr h="493653">
                <a:tc>
                  <a:txBody>
                    <a:bodyPr/>
                    <a:lstStyle/>
                    <a:p>
                      <a:pPr algn="l" fontAlgn="b"/>
                      <a:r>
                        <a:rPr lang="en-US" sz="1800" kern="1200" dirty="0">
                          <a:solidFill>
                            <a:schemeClr val="tx2"/>
                          </a:solidFill>
                          <a:latin typeface="+mn-lt"/>
                          <a:ea typeface="+mn-ea"/>
                          <a:cs typeface="+mn-cs"/>
                        </a:rPr>
                        <a:t>Problem</a:t>
                      </a:r>
                      <a:r>
                        <a:rPr lang="en-US" sz="1800" kern="1200" baseline="0" dirty="0">
                          <a:solidFill>
                            <a:schemeClr val="tx2"/>
                          </a:solidFill>
                          <a:latin typeface="+mn-lt"/>
                          <a:ea typeface="+mn-ea"/>
                          <a:cs typeface="+mn-cs"/>
                        </a:rPr>
                        <a:t> solving method:</a:t>
                      </a:r>
                      <a:endParaRPr lang="en-US" sz="1800" kern="1200" dirty="0">
                        <a:solidFill>
                          <a:schemeClr val="tx2"/>
                        </a:solidFill>
                        <a:latin typeface="+mn-lt"/>
                        <a:ea typeface="+mn-ea"/>
                        <a:cs typeface="+mn-cs"/>
                      </a:endParaRPr>
                    </a:p>
                  </a:txBody>
                  <a:tcPr marL="9525" marR="9525" marT="9525" marB="0" anchor="b">
                    <a:noFill/>
                  </a:tcPr>
                </a:tc>
                <a:tc>
                  <a:txBody>
                    <a:bodyPr/>
                    <a:lstStyle/>
                    <a:p>
                      <a:pPr algn="l" fontAlgn="b"/>
                      <a:r>
                        <a:rPr lang="en-US" sz="1800" b="0" kern="1200" dirty="0">
                          <a:solidFill>
                            <a:schemeClr val="accent1"/>
                          </a:solidFill>
                          <a:latin typeface="+mn-lt"/>
                          <a:ea typeface="+mn-ea"/>
                          <a:cs typeface="+mn-cs"/>
                        </a:rPr>
                        <a:t>Means-End Analysis</a:t>
                      </a:r>
                    </a:p>
                  </a:txBody>
                  <a:tcPr marL="9525" marR="9525" marT="9525" marB="0" anchor="b">
                    <a:noFill/>
                  </a:tcPr>
                </a:tc>
                <a:extLst>
                  <a:ext uri="{0D108BD9-81ED-4DB2-BD59-A6C34878D82A}">
                    <a16:rowId xmlns:a16="http://schemas.microsoft.com/office/drawing/2014/main" val="2779394303"/>
                  </a:ext>
                </a:extLst>
              </a:tr>
              <a:tr h="385248">
                <a:tc>
                  <a:txBody>
                    <a:bodyPr/>
                    <a:lstStyle/>
                    <a:p>
                      <a:pPr algn="l" fontAlgn="b"/>
                      <a:r>
                        <a:rPr lang="en-US" sz="1800" kern="1200" dirty="0">
                          <a:solidFill>
                            <a:schemeClr val="tx2"/>
                          </a:solidFill>
                          <a:latin typeface="+mn-lt"/>
                          <a:ea typeface="+mn-ea"/>
                          <a:cs typeface="+mn-cs"/>
                        </a:rPr>
                        <a:t>Type of problems: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Easy</a:t>
                      </a:r>
                    </a:p>
                  </a:txBody>
                  <a:tcPr marL="9525" marR="9525" marT="9525" marB="0" anchor="b">
                    <a:noFill/>
                  </a:tcPr>
                </a:tc>
                <a:extLst>
                  <a:ext uri="{0D108BD9-81ED-4DB2-BD59-A6C34878D82A}">
                    <a16:rowId xmlns:a16="http://schemas.microsoft.com/office/drawing/2014/main" val="3337190805"/>
                  </a:ext>
                </a:extLst>
              </a:tr>
              <a:tr h="385248">
                <a:tc>
                  <a:txBody>
                    <a:bodyPr/>
                    <a:lstStyle/>
                    <a:p>
                      <a:pPr algn="l" fontAlgn="b"/>
                      <a:r>
                        <a:rPr lang="en-US" sz="1800" kern="1200" dirty="0">
                          <a:solidFill>
                            <a:schemeClr val="tx2"/>
                          </a:solidFill>
                          <a:latin typeface="+mn-lt"/>
                          <a:ea typeface="+mn-ea"/>
                          <a:cs typeface="+mn-cs"/>
                        </a:rPr>
                        <a:t>Office habits: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Appears to be busy</a:t>
                      </a:r>
                    </a:p>
                  </a:txBody>
                  <a:tcPr marL="9525" marR="9525" marT="9525" marB="0" anchor="b">
                    <a:noFill/>
                  </a:tcPr>
                </a:tc>
                <a:extLst>
                  <a:ext uri="{0D108BD9-81ED-4DB2-BD59-A6C34878D82A}">
                    <a16:rowId xmlns:a16="http://schemas.microsoft.com/office/drawing/2014/main" val="3472922164"/>
                  </a:ext>
                </a:extLst>
              </a:tr>
              <a:tr h="546038">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Has a solution</a:t>
                      </a:r>
                      <a:r>
                        <a:rPr lang="en-US" sz="1800" b="0" kern="1200" baseline="0" dirty="0">
                          <a:solidFill>
                            <a:schemeClr val="accent1"/>
                          </a:solidFill>
                          <a:latin typeface="+mn-lt"/>
                          <a:ea typeface="+mn-ea"/>
                          <a:cs typeface="+mn-cs"/>
                        </a:rPr>
                        <a:t> for everything, somewhere</a:t>
                      </a:r>
                      <a:endParaRPr lang="en-US" sz="1800" b="0" kern="1200" dirty="0">
                        <a:solidFill>
                          <a:schemeClr val="accent1"/>
                        </a:solidFill>
                        <a:latin typeface="+mn-lt"/>
                        <a:ea typeface="+mn-ea"/>
                        <a:cs typeface="+mn-cs"/>
                      </a:endParaRPr>
                    </a:p>
                  </a:txBody>
                  <a:tcPr marL="9525" marR="9525" marT="9525" marB="0" anchor="b">
                    <a:noFill/>
                  </a:tcPr>
                </a:tc>
                <a:extLst>
                  <a:ext uri="{0D108BD9-81ED-4DB2-BD59-A6C34878D82A}">
                    <a16:rowId xmlns:a16="http://schemas.microsoft.com/office/drawing/2014/main" val="297388164"/>
                  </a:ext>
                </a:extLst>
              </a:tr>
              <a:tr h="822756">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Yes,</a:t>
                      </a:r>
                      <a:r>
                        <a:rPr lang="en-US" sz="1800" b="0" kern="1200" baseline="0" dirty="0">
                          <a:solidFill>
                            <a:schemeClr val="accent1"/>
                          </a:solidFill>
                          <a:latin typeface="+mn-lt"/>
                          <a:ea typeface="+mn-ea"/>
                          <a:cs typeface="+mn-cs"/>
                        </a:rPr>
                        <a:t> very helpful</a:t>
                      </a:r>
                      <a:endParaRPr lang="en-US" sz="1800" b="0" kern="1200" dirty="0">
                        <a:solidFill>
                          <a:schemeClr val="accent1"/>
                        </a:solidFill>
                        <a:latin typeface="+mn-lt"/>
                        <a:ea typeface="+mn-ea"/>
                        <a:cs typeface="+mn-cs"/>
                      </a:endParaRPr>
                    </a:p>
                  </a:txBody>
                  <a:tcPr marL="9525" marR="9525" marT="9525" marB="0" anchor="b">
                    <a:noFill/>
                  </a:tcPr>
                </a:tc>
                <a:extLst>
                  <a:ext uri="{0D108BD9-81ED-4DB2-BD59-A6C34878D82A}">
                    <a16:rowId xmlns:a16="http://schemas.microsoft.com/office/drawing/2014/main" val="2582061080"/>
                  </a:ext>
                </a:extLst>
              </a:tr>
            </a:tbl>
          </a:graphicData>
        </a:graphic>
      </p:graphicFrame>
      <p:sp>
        <p:nvSpPr>
          <p:cNvPr id="8" name="TextBox 7"/>
          <p:cNvSpPr txBox="1"/>
          <p:nvPr/>
        </p:nvSpPr>
        <p:spPr>
          <a:xfrm>
            <a:off x="1767254"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Wild</a:t>
            </a:r>
            <a:endParaRPr lang="en-US" sz="3200" dirty="0">
              <a:solidFill>
                <a:schemeClr val="accent2"/>
              </a:solidFill>
            </a:endParaRPr>
          </a:p>
        </p:txBody>
      </p:sp>
      <p:sp>
        <p:nvSpPr>
          <p:cNvPr id="9" name="TextBox 8"/>
          <p:cNvSpPr txBox="1"/>
          <p:nvPr/>
        </p:nvSpPr>
        <p:spPr>
          <a:xfrm>
            <a:off x="7143380"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Office</a:t>
            </a:r>
            <a:endParaRPr lang="en-US" sz="3200" dirty="0">
              <a:solidFill>
                <a:schemeClr val="accent2"/>
              </a:solidFill>
            </a:endParaRPr>
          </a:p>
        </p:txBody>
      </p:sp>
    </p:spTree>
    <p:extLst>
      <p:ext uri="{BB962C8B-B14F-4D97-AF65-F5344CB8AC3E}">
        <p14:creationId xmlns:p14="http://schemas.microsoft.com/office/powerpoint/2010/main" val="48199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Means-End Analysis</a:t>
            </a:r>
            <a:endParaRPr lang="en-US" dirty="0"/>
          </a:p>
        </p:txBody>
      </p:sp>
      <p:pic>
        <p:nvPicPr>
          <p:cNvPr id="5" name="Picture 4"/>
          <p:cNvPicPr>
            <a:picLocks noChangeAspect="1"/>
          </p:cNvPicPr>
          <p:nvPr/>
        </p:nvPicPr>
        <p:blipFill>
          <a:blip r:embed="rId2"/>
          <a:stretch>
            <a:fillRect/>
          </a:stretch>
        </p:blipFill>
        <p:spPr>
          <a:xfrm>
            <a:off x="10577979" y="66936"/>
            <a:ext cx="1599929" cy="1533265"/>
          </a:xfrm>
          <a:prstGeom prst="rect">
            <a:avLst/>
          </a:prstGeom>
        </p:spPr>
      </p:pic>
      <p:sp>
        <p:nvSpPr>
          <p:cNvPr id="6" name="Rectangle 5"/>
          <p:cNvSpPr/>
          <p:nvPr/>
        </p:nvSpPr>
        <p:spPr>
          <a:xfrm>
            <a:off x="216877" y="1483357"/>
            <a:ext cx="6092825" cy="4647426"/>
          </a:xfrm>
          <a:prstGeom prst="rect">
            <a:avLst/>
          </a:prstGeom>
        </p:spPr>
        <p:txBody>
          <a:bodyPr>
            <a:spAutoFit/>
          </a:bodyPr>
          <a:lstStyle/>
          <a:p>
            <a:pPr marL="569913" lvl="6" indent="-285750">
              <a:buFont typeface="Arial" panose="020B0604020202020204" pitchFamily="34" charset="0"/>
              <a:buChar char="•"/>
            </a:pPr>
            <a:r>
              <a:rPr lang="en-US" sz="2000" b="1" dirty="0">
                <a:solidFill>
                  <a:schemeClr val="accent1"/>
                </a:solidFill>
              </a:rPr>
              <a:t>Great When:</a:t>
            </a:r>
          </a:p>
          <a:p>
            <a:pPr marL="798513" lvl="7" indent="-285750">
              <a:buFont typeface="Arial" panose="020B0604020202020204" pitchFamily="34" charset="0"/>
              <a:buChar char="•"/>
            </a:pPr>
            <a:r>
              <a:rPr lang="en-US" dirty="0"/>
              <a:t>For any problem</a:t>
            </a:r>
          </a:p>
          <a:p>
            <a:pPr marL="798513" lvl="7" indent="-285750">
              <a:buFont typeface="Arial" panose="020B0604020202020204" pitchFamily="34" charset="0"/>
              <a:buChar char="•"/>
            </a:pPr>
            <a:r>
              <a:rPr lang="en-US" dirty="0"/>
              <a:t>You have a lot of knowledge about problem</a:t>
            </a:r>
          </a:p>
          <a:p>
            <a:pPr marL="798513" lvl="7" indent="-285750">
              <a:buFont typeface="Arial" panose="020B0604020202020204" pitchFamily="34" charset="0"/>
              <a:buChar char="•"/>
            </a:pPr>
            <a:r>
              <a:rPr lang="en-US" dirty="0"/>
              <a:t>There is plenty of time</a:t>
            </a:r>
          </a:p>
          <a:p>
            <a:pPr marL="569913" lvl="6" indent="-285750">
              <a:buFont typeface="Arial" panose="020B0604020202020204" pitchFamily="34" charset="0"/>
              <a:buChar char="•"/>
            </a:pPr>
            <a:r>
              <a:rPr lang="en-US" sz="2000" b="1" dirty="0">
                <a:solidFill>
                  <a:schemeClr val="accent1"/>
                </a:solidFill>
              </a:rPr>
              <a:t>The Bad:</a:t>
            </a:r>
          </a:p>
          <a:p>
            <a:pPr marL="798513" lvl="7" indent="-285750">
              <a:buFont typeface="Arial" panose="020B0604020202020204" pitchFamily="34" charset="0"/>
              <a:buChar char="•"/>
            </a:pPr>
            <a:r>
              <a:rPr lang="en-US" dirty="0"/>
              <a:t>Quite a bit of planning to ensure each action is correct</a:t>
            </a:r>
          </a:p>
          <a:p>
            <a:pPr marL="798513" lvl="7" indent="-285750">
              <a:buFont typeface="Arial" panose="020B0604020202020204" pitchFamily="34" charset="0"/>
              <a:buChar char="•"/>
            </a:pPr>
            <a:r>
              <a:rPr lang="en-US" dirty="0"/>
              <a:t>Sequence of actions need to be thought out</a:t>
            </a:r>
          </a:p>
          <a:p>
            <a:pPr marL="569913" lvl="6" indent="-285750">
              <a:buFont typeface="Arial" panose="020B0604020202020204" pitchFamily="34" charset="0"/>
              <a:buChar char="•"/>
            </a:pPr>
            <a:r>
              <a:rPr lang="en-US" sz="2000" b="1" dirty="0">
                <a:solidFill>
                  <a:schemeClr val="accent1"/>
                </a:solidFill>
              </a:rPr>
              <a:t>The Good:</a:t>
            </a:r>
          </a:p>
          <a:p>
            <a:pPr marL="798513" lvl="7" indent="-285750">
              <a:buFont typeface="Arial" panose="020B0604020202020204" pitchFamily="34" charset="0"/>
              <a:buChar char="•"/>
            </a:pPr>
            <a:r>
              <a:rPr lang="en-US" dirty="0"/>
              <a:t>A very recursive approach</a:t>
            </a:r>
          </a:p>
          <a:p>
            <a:pPr marL="798513" lvl="7" indent="-285750">
              <a:buFont typeface="Arial" panose="020B0604020202020204" pitchFamily="34" charset="0"/>
              <a:buChar char="•"/>
            </a:pPr>
            <a:r>
              <a:rPr lang="en-US" dirty="0"/>
              <a:t>Make decisions based on knowledge you have at the time of an action</a:t>
            </a:r>
          </a:p>
          <a:p>
            <a:pPr marL="569913" lvl="6" indent="-285750">
              <a:buFont typeface="Arial" panose="020B0604020202020204" pitchFamily="34" charset="0"/>
              <a:buChar char="•"/>
            </a:pPr>
            <a:r>
              <a:rPr lang="en-US" sz="2000" b="1" dirty="0">
                <a:solidFill>
                  <a:schemeClr val="accent1"/>
                </a:solidFill>
              </a:rPr>
              <a:t>Things to Consider:</a:t>
            </a:r>
          </a:p>
          <a:p>
            <a:pPr marL="798513" lvl="7" indent="-285750">
              <a:buFont typeface="Arial" panose="020B0604020202020204" pitchFamily="34" charset="0"/>
              <a:buChar char="•"/>
            </a:pPr>
            <a:r>
              <a:rPr lang="en-US" dirty="0"/>
              <a:t>Don’t lose sight of the goal, while making decisions along the way</a:t>
            </a:r>
          </a:p>
          <a:p>
            <a:endParaRPr lang="en-US" dirty="0"/>
          </a:p>
        </p:txBody>
      </p:sp>
    </p:spTree>
    <p:extLst>
      <p:ext uri="{BB962C8B-B14F-4D97-AF65-F5344CB8AC3E}">
        <p14:creationId xmlns:p14="http://schemas.microsoft.com/office/powerpoint/2010/main" val="25999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0C5EE3-F7BD-EFAF-3049-7098A73DB0A9}"/>
              </a:ext>
            </a:extLst>
          </p:cNvPr>
          <p:cNvSpPr>
            <a:spLocks noGrp="1"/>
          </p:cNvSpPr>
          <p:nvPr>
            <p:ph sz="quarter" idx="17"/>
          </p:nvPr>
        </p:nvSpPr>
        <p:spPr>
          <a:xfrm>
            <a:off x="608013" y="1600200"/>
            <a:ext cx="5313783" cy="2645979"/>
          </a:xfrm>
        </p:spPr>
        <p:txBody>
          <a:bodyPr/>
          <a:lstStyle/>
          <a:p>
            <a:r>
              <a:rPr lang="en-US" sz="2000" b="1" dirty="0"/>
              <a:t> Product Names</a:t>
            </a:r>
          </a:p>
          <a:p>
            <a:pPr marL="171450" indent="-171450">
              <a:buFont typeface="Arial" panose="020B0604020202020204" pitchFamily="34" charset="0"/>
              <a:buChar char="•"/>
            </a:pPr>
            <a:r>
              <a:rPr lang="en-US" sz="1600" dirty="0"/>
              <a:t>Always use the full product name on first use.</a:t>
            </a:r>
          </a:p>
          <a:p>
            <a:pPr marL="171450" indent="-171450">
              <a:buFont typeface="Arial" panose="020B0604020202020204" pitchFamily="34" charset="0"/>
              <a:buChar char="•"/>
            </a:pPr>
            <a:r>
              <a:rPr lang="en-US" sz="1600" dirty="0"/>
              <a:t>Don’t abbreviate product names, especially trademarked ones. Doing so consistently can jeopardize our trademark ownership.</a:t>
            </a:r>
          </a:p>
          <a:p>
            <a:pPr marL="171450" indent="-171450">
              <a:buFont typeface="Arial" panose="020B0604020202020204" pitchFamily="34" charset="0"/>
              <a:buChar char="•"/>
            </a:pPr>
            <a:r>
              <a:rPr lang="en-US" sz="1600" dirty="0"/>
              <a:t>Contact the </a:t>
            </a:r>
            <a:r>
              <a:rPr lang="en-US" sz="1600" dirty="0">
                <a:hlinkClick r:id="rId2"/>
              </a:rPr>
              <a:t>Brand team </a:t>
            </a:r>
            <a:r>
              <a:rPr lang="en-US" sz="1600" dirty="0"/>
              <a:t>if you have questions about how to write a product name in a small space.</a:t>
            </a:r>
          </a:p>
          <a:p>
            <a:endParaRPr lang="en-US" sz="1600" dirty="0"/>
          </a:p>
        </p:txBody>
      </p:sp>
      <p:sp>
        <p:nvSpPr>
          <p:cNvPr id="4" name="Content Placeholder 3">
            <a:extLst>
              <a:ext uri="{FF2B5EF4-FFF2-40B4-BE49-F238E27FC236}">
                <a16:creationId xmlns:a16="http://schemas.microsoft.com/office/drawing/2014/main" id="{896A6AD2-21C4-1BE3-101E-DF1F9754D3C1}"/>
              </a:ext>
            </a:extLst>
          </p:cNvPr>
          <p:cNvSpPr>
            <a:spLocks noGrp="1"/>
          </p:cNvSpPr>
          <p:nvPr>
            <p:ph sz="quarter" idx="18"/>
          </p:nvPr>
        </p:nvSpPr>
        <p:spPr>
          <a:xfrm>
            <a:off x="6321287" y="1600200"/>
            <a:ext cx="5313783" cy="2751083"/>
          </a:xfrm>
        </p:spPr>
        <p:txBody>
          <a:bodyPr/>
          <a:lstStyle/>
          <a:p>
            <a:r>
              <a:rPr lang="en-US" sz="2000" b="1" dirty="0"/>
              <a:t>Capitalization</a:t>
            </a:r>
          </a:p>
          <a:p>
            <a:pPr marL="171450" indent="-171450">
              <a:buFont typeface="Arial" panose="020B0604020202020204" pitchFamily="34" charset="0"/>
              <a:buChar char="•"/>
            </a:pPr>
            <a:r>
              <a:rPr lang="en-US" sz="1600" dirty="0"/>
              <a:t>Headlines Use Title Case: Capitalize the first letter of each word, except articles (e.g., a, the) and prepositions (e.g., with, for). Remember to capitalize “Is” in title case, because it’s a verb.</a:t>
            </a:r>
          </a:p>
          <a:p>
            <a:pPr marL="171450" indent="-171450">
              <a:buFont typeface="Arial" panose="020B0604020202020204" pitchFamily="34" charset="0"/>
              <a:buChar char="•"/>
            </a:pPr>
            <a:r>
              <a:rPr lang="en-US" sz="1600" dirty="0"/>
              <a:t>Subheads use sentence case: Only capitalize the first letter of the first word and any proper nouns (e.g., names of people, products or companies). Think about how you’d capitalize a sentence.  </a:t>
            </a:r>
          </a:p>
          <a:p>
            <a:endParaRPr lang="en-US" sz="1600" dirty="0"/>
          </a:p>
        </p:txBody>
      </p:sp>
      <p:sp>
        <p:nvSpPr>
          <p:cNvPr id="7" name="Title 1">
            <a:extLst>
              <a:ext uri="{FF2B5EF4-FFF2-40B4-BE49-F238E27FC236}">
                <a16:creationId xmlns:a16="http://schemas.microsoft.com/office/drawing/2014/main" id="{3A75D330-828E-5B2A-93BD-FC0C4D10AC51}"/>
              </a:ext>
            </a:extLst>
          </p:cNvPr>
          <p:cNvSpPr>
            <a:spLocks noGrp="1"/>
          </p:cNvSpPr>
          <p:nvPr>
            <p:ph type="title"/>
          </p:nvPr>
        </p:nvSpPr>
        <p:spPr>
          <a:xfrm>
            <a:off x="579809" y="412751"/>
            <a:ext cx="11001004" cy="381000"/>
          </a:xfrm>
        </p:spPr>
        <p:txBody>
          <a:bodyPr/>
          <a:lstStyle/>
          <a:p>
            <a:pPr algn="l"/>
            <a:r>
              <a:rPr lang="en-US" dirty="0"/>
              <a:t>Quick Guide</a:t>
            </a:r>
          </a:p>
        </p:txBody>
      </p:sp>
      <p:sp>
        <p:nvSpPr>
          <p:cNvPr id="8" name="Subtitle 2">
            <a:extLst>
              <a:ext uri="{FF2B5EF4-FFF2-40B4-BE49-F238E27FC236}">
                <a16:creationId xmlns:a16="http://schemas.microsoft.com/office/drawing/2014/main" id="{39C84F56-3E20-4B31-88B5-491C8C5EC260}"/>
              </a:ext>
            </a:extLst>
          </p:cNvPr>
          <p:cNvSpPr txBox="1">
            <a:spLocks/>
          </p:cNvSpPr>
          <p:nvPr/>
        </p:nvSpPr>
        <p:spPr>
          <a:xfrm>
            <a:off x="592866" y="811830"/>
            <a:ext cx="10962687" cy="247743"/>
          </a:xfrm>
          <a:prstGeom prst="rect">
            <a:avLst/>
          </a:prstGeom>
        </p:spPr>
        <p:txBody>
          <a:bodyPr lIns="0" tIns="0" rIns="0" bIns="0"/>
          <a:lstStyle>
            <a:lvl1pPr marL="0" indent="0" algn="ctr" defTabSz="914126"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ctr" defTabSz="914126" rtl="0" eaLnBrk="1" latinLnBrk="0" hangingPunct="1">
              <a:lnSpc>
                <a:spcPct val="100000"/>
              </a:lnSpc>
              <a:spcBef>
                <a:spcPts val="600"/>
              </a:spcBef>
              <a:buClr>
                <a:schemeClr val="tx2"/>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ctr" defTabSz="914126"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ctr" defTabSz="914126"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ctr" defTabSz="914126"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510" indent="-111092"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124"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523" indent="-120614"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1921"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lgn="l">
              <a:buNone/>
            </a:pPr>
            <a:r>
              <a:rPr lang="en-US" sz="2000" dirty="0"/>
              <a:t>Start here to create effective, on-brand content</a:t>
            </a:r>
            <a:endParaRPr lang="en-US" dirty="0"/>
          </a:p>
        </p:txBody>
      </p:sp>
      <p:sp>
        <p:nvSpPr>
          <p:cNvPr id="2" name="Content Placeholder 2">
            <a:extLst>
              <a:ext uri="{FF2B5EF4-FFF2-40B4-BE49-F238E27FC236}">
                <a16:creationId xmlns:a16="http://schemas.microsoft.com/office/drawing/2014/main" id="{0E803ADF-E79C-6234-BFF6-7E620C9A1345}"/>
              </a:ext>
            </a:extLst>
          </p:cNvPr>
          <p:cNvSpPr txBox="1">
            <a:spLocks/>
          </p:cNvSpPr>
          <p:nvPr/>
        </p:nvSpPr>
        <p:spPr>
          <a:xfrm>
            <a:off x="672383" y="4351283"/>
            <a:ext cx="10962687" cy="190772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200"/>
              </a:spcAft>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lang="en-US" sz="1600" kern="1200" dirty="0">
                <a:solidFill>
                  <a:schemeClr val="tx1"/>
                </a:solidFill>
                <a:latin typeface="+mn-lt"/>
                <a:ea typeface="+mn-ea"/>
                <a:cs typeface="+mn-cs"/>
              </a:defRPr>
            </a:lvl2pPr>
            <a:lvl3pPr marL="744538" indent="-16986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defRPr lang="en-US" sz="1400" kern="1200" dirty="0">
                <a:solidFill>
                  <a:schemeClr val="tx1"/>
                </a:solidFill>
                <a:latin typeface="+mn-lt"/>
                <a:ea typeface="+mn-ea"/>
                <a:cs typeface="+mn-cs"/>
              </a:defRPr>
            </a:lvl3pPr>
            <a:lvl4pPr marL="969963" indent="-166688"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lang="en-US" sz="1200" kern="1200" dirty="0">
                <a:solidFill>
                  <a:schemeClr val="tx1"/>
                </a:solidFill>
                <a:latin typeface="+mn-lt"/>
                <a:ea typeface="+mn-ea"/>
                <a:cs typeface="+mn-cs"/>
              </a:defRPr>
            </a:lvl4pPr>
            <a:lvl5pPr marL="1143000" indent="-13811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tabLst/>
              <a:defRPr lang="en-US" sz="1200" kern="1200" dirty="0">
                <a:solidFill>
                  <a:schemeClr val="tx1"/>
                </a:solidFill>
                <a:latin typeface="+mn-lt"/>
                <a:ea typeface="+mn-ea"/>
                <a:cs typeface="+mn-cs"/>
              </a:defRPr>
            </a:lvl5pPr>
            <a:lvl6pPr marL="1258888" indent="-111125"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lang="en-US" sz="1200" kern="1200" dirty="0">
                <a:solidFill>
                  <a:schemeClr val="tx1"/>
                </a:solidFill>
                <a:latin typeface="+mn-lt"/>
                <a:ea typeface="+mn-ea"/>
                <a:cs typeface="+mn-cs"/>
              </a:defRPr>
            </a:lvl6pPr>
            <a:lvl7pPr marL="13795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lang="en-US" sz="1200" kern="1200" dirty="0">
                <a:solidFill>
                  <a:schemeClr val="tx1"/>
                </a:solidFill>
                <a:latin typeface="+mn-lt"/>
                <a:ea typeface="+mn-ea"/>
                <a:cs typeface="+mn-cs"/>
              </a:defRPr>
            </a:lvl7pPr>
            <a:lvl8pPr marL="1550988" indent="-1206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lang="en-US" sz="1200" kern="1200" dirty="0">
                <a:solidFill>
                  <a:schemeClr val="tx1"/>
                </a:solidFill>
                <a:latin typeface="+mn-lt"/>
                <a:ea typeface="+mn-ea"/>
                <a:cs typeface="+mn-cs"/>
              </a:defRPr>
            </a:lvl8pPr>
            <a:lvl9pPr marL="17224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lang="en-US" sz="1200" kern="1200" dirty="0">
                <a:solidFill>
                  <a:schemeClr val="tx1"/>
                </a:solidFill>
                <a:latin typeface="+mn-lt"/>
                <a:ea typeface="+mn-ea"/>
                <a:cs typeface="+mn-cs"/>
              </a:defRPr>
            </a:lvl9pPr>
          </a:lstStyle>
          <a:p>
            <a:endParaRPr lang="en-US" sz="2000" b="1" dirty="0"/>
          </a:p>
          <a:p>
            <a:r>
              <a:rPr lang="en-US" sz="2000" b="1" dirty="0"/>
              <a:t>Submitting Your Presentation</a:t>
            </a:r>
          </a:p>
          <a:p>
            <a:pPr>
              <a:buNone/>
            </a:pPr>
            <a:r>
              <a:rPr lang="en-US" sz="1600" dirty="0"/>
              <a:t>Speaker Guidance: </a:t>
            </a:r>
            <a:r>
              <a:rPr lang="en-US" sz="1600" dirty="0">
                <a:effectLst/>
                <a:latin typeface="Helvetica Neue" panose="02000503000000020004" pitchFamily="2" charset="0"/>
              </a:rPr>
              <a:t>save/download your presentation as a .pptx file regardless of the base template used. Thereafter, upload your presentation as </a:t>
            </a:r>
            <a:r>
              <a:rPr lang="en-US" sz="1600" dirty="0">
                <a:latin typeface="Helvetica Neue" panose="02000503000000020004" pitchFamily="2" charset="0"/>
              </a:rPr>
              <a:t>a .pptx file</a:t>
            </a:r>
            <a:r>
              <a:rPr lang="en-US" sz="1600" dirty="0">
                <a:effectLst/>
                <a:latin typeface="Helvetica Neue" panose="02000503000000020004" pitchFamily="2" charset="0"/>
              </a:rPr>
              <a:t> to Sales Resource Center</a:t>
            </a:r>
          </a:p>
          <a:p>
            <a:pPr marL="171450" indent="-171450">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5699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Subtitle 2"/>
          <p:cNvSpPr>
            <a:spLocks noGrp="1"/>
          </p:cNvSpPr>
          <p:nvPr>
            <p:ph type="subTitle" idx="10"/>
          </p:nvPr>
        </p:nvSpPr>
        <p:spPr/>
        <p:txBody>
          <a:bodyPr/>
          <a:lstStyle/>
          <a:p>
            <a:r>
              <a:rPr lang="en-US" dirty="0" smtClean="0"/>
              <a:t>Expand the outline into actions</a:t>
            </a:r>
            <a:endParaRPr lang="en-US" dirty="0"/>
          </a:p>
        </p:txBody>
      </p:sp>
      <p:pic>
        <p:nvPicPr>
          <p:cNvPr id="5" name="Picture 4"/>
          <p:cNvPicPr>
            <a:picLocks noChangeAspect="1"/>
          </p:cNvPicPr>
          <p:nvPr/>
        </p:nvPicPr>
        <p:blipFill>
          <a:blip r:embed="rId2"/>
          <a:stretch>
            <a:fillRect/>
          </a:stretch>
        </p:blipFill>
        <p:spPr>
          <a:xfrm>
            <a:off x="10577979" y="66936"/>
            <a:ext cx="1599929" cy="1533265"/>
          </a:xfrm>
          <a:prstGeom prst="rect">
            <a:avLst/>
          </a:prstGeom>
        </p:spPr>
      </p:pic>
      <p:sp>
        <p:nvSpPr>
          <p:cNvPr id="6" name="Rectangle 5"/>
          <p:cNvSpPr/>
          <p:nvPr/>
        </p:nvSpPr>
        <p:spPr>
          <a:xfrm>
            <a:off x="911469" y="2793741"/>
            <a:ext cx="1893277" cy="1477328"/>
          </a:xfrm>
          <a:prstGeom prst="rect">
            <a:avLst/>
          </a:prstGeom>
        </p:spPr>
        <p:txBody>
          <a:bodyPr wrap="square">
            <a:spAutoFit/>
          </a:bodyPr>
          <a:lstStyle/>
          <a:p>
            <a:r>
              <a:rPr lang="en-US" dirty="0"/>
              <a:t>Go Nuts</a:t>
            </a:r>
          </a:p>
          <a:p>
            <a:pPr marL="285750" indent="-285750">
              <a:buFont typeface="Arial" panose="020B0604020202020204" pitchFamily="34" charset="0"/>
              <a:buChar char="•"/>
            </a:pPr>
            <a:r>
              <a:rPr lang="en-US" dirty="0"/>
              <a:t>Collect Nuts</a:t>
            </a:r>
          </a:p>
          <a:p>
            <a:pPr marL="285750" indent="-285750">
              <a:buFont typeface="Arial" panose="020B0604020202020204" pitchFamily="34" charset="0"/>
              <a:buChar char="•"/>
            </a:pPr>
            <a:r>
              <a:rPr lang="en-US" dirty="0"/>
              <a:t>Store Nuts</a:t>
            </a:r>
          </a:p>
          <a:p>
            <a:pPr marL="285750" indent="-285750">
              <a:buFont typeface="Arial" panose="020B0604020202020204" pitchFamily="34" charset="0"/>
              <a:buChar char="•"/>
            </a:pPr>
            <a:r>
              <a:rPr lang="en-US" dirty="0"/>
              <a:t>Eat Nuts</a:t>
            </a:r>
          </a:p>
          <a:p>
            <a:endParaRPr lang="en-US" dirty="0"/>
          </a:p>
        </p:txBody>
      </p:sp>
      <p:sp>
        <p:nvSpPr>
          <p:cNvPr id="7" name="Rectangle 6"/>
          <p:cNvSpPr/>
          <p:nvPr/>
        </p:nvSpPr>
        <p:spPr>
          <a:xfrm>
            <a:off x="3953607" y="2791528"/>
            <a:ext cx="3660531" cy="2031325"/>
          </a:xfrm>
          <a:prstGeom prst="rect">
            <a:avLst/>
          </a:prstGeom>
        </p:spPr>
        <p:txBody>
          <a:bodyPr wrap="square">
            <a:spAutoFit/>
          </a:bodyPr>
          <a:lstStyle/>
          <a:p>
            <a:r>
              <a:rPr lang="en-US" dirty="0"/>
              <a:t>Go Nuts</a:t>
            </a:r>
          </a:p>
          <a:p>
            <a:pPr marL="285750" indent="-285750">
              <a:buFont typeface="Arial" panose="020B0604020202020204" pitchFamily="34" charset="0"/>
              <a:buChar char="•"/>
            </a:pPr>
            <a:r>
              <a:rPr lang="en-US" dirty="0"/>
              <a:t>Collect Nuts</a:t>
            </a:r>
          </a:p>
          <a:p>
            <a:pPr marL="742950" lvl="1" indent="-285750">
              <a:buFont typeface="Arial" panose="020B0604020202020204" pitchFamily="34" charset="0"/>
              <a:buChar char="•"/>
            </a:pPr>
            <a:r>
              <a:rPr lang="en-US" dirty="0"/>
              <a:t>Only Acorns</a:t>
            </a:r>
          </a:p>
          <a:p>
            <a:pPr marL="285750" indent="-285750">
              <a:buFont typeface="Arial" panose="020B0604020202020204" pitchFamily="34" charset="0"/>
              <a:buChar char="•"/>
            </a:pPr>
            <a:r>
              <a:rPr lang="en-US" dirty="0"/>
              <a:t>Store Nuts</a:t>
            </a:r>
          </a:p>
          <a:p>
            <a:pPr marL="742950" lvl="1" indent="-285750">
              <a:buFont typeface="Arial" panose="020B0604020202020204" pitchFamily="34" charset="0"/>
              <a:buChar char="•"/>
            </a:pPr>
            <a:r>
              <a:rPr lang="en-US" dirty="0"/>
              <a:t>Keep track of how many</a:t>
            </a:r>
          </a:p>
          <a:p>
            <a:pPr marL="285750" indent="-285750">
              <a:buFont typeface="Arial" panose="020B0604020202020204" pitchFamily="34" charset="0"/>
              <a:buChar char="•"/>
            </a:pPr>
            <a:r>
              <a:rPr lang="en-US" dirty="0"/>
              <a:t>Eat Nuts</a:t>
            </a:r>
          </a:p>
          <a:p>
            <a:pPr marL="742950" lvl="1" indent="-285750">
              <a:buFont typeface="Arial" panose="020B0604020202020204" pitchFamily="34" charset="0"/>
              <a:buChar char="•"/>
            </a:pPr>
            <a:r>
              <a:rPr lang="en-US" dirty="0"/>
              <a:t>Only if they are not rotten</a:t>
            </a:r>
            <a:endParaRPr lang="en-US" dirty="0"/>
          </a:p>
        </p:txBody>
      </p:sp>
      <p:pic>
        <p:nvPicPr>
          <p:cNvPr id="8" name="Picture 7"/>
          <p:cNvPicPr>
            <a:picLocks noChangeAspect="1"/>
          </p:cNvPicPr>
          <p:nvPr/>
        </p:nvPicPr>
        <p:blipFill>
          <a:blip r:embed="rId3"/>
          <a:stretch>
            <a:fillRect/>
          </a:stretch>
        </p:blipFill>
        <p:spPr>
          <a:xfrm>
            <a:off x="8299988" y="2793741"/>
            <a:ext cx="3219450" cy="2819400"/>
          </a:xfrm>
          <a:prstGeom prst="rect">
            <a:avLst/>
          </a:prstGeom>
        </p:spPr>
      </p:pic>
      <p:sp>
        <p:nvSpPr>
          <p:cNvPr id="9" name="Content Placeholder 8">
            <a:extLst>
              <a:ext uri="{FF2B5EF4-FFF2-40B4-BE49-F238E27FC236}">
                <a16:creationId xmlns:a16="http://schemas.microsoft.com/office/drawing/2014/main" id="{64EBCF7A-9336-4C87-8071-4739D6CB2DD0}"/>
              </a:ext>
            </a:extLst>
          </p:cNvPr>
          <p:cNvSpPr txBox="1">
            <a:spLocks/>
          </p:cNvSpPr>
          <p:nvPr/>
        </p:nvSpPr>
        <p:spPr>
          <a:xfrm>
            <a:off x="8141677" y="1600200"/>
            <a:ext cx="3441388" cy="914400"/>
          </a:xfrm>
          <a:prstGeom prst="rect">
            <a:avLst/>
          </a:prstGeom>
          <a:solidFill>
            <a:schemeClr val="accent2"/>
          </a:solidFill>
        </p:spPr>
        <p:txBody>
          <a:bodyPr anchor="ctr"/>
          <a:lstStyle>
            <a:lvl1pPr marL="0" indent="0" algn="l" defTabSz="914400" rtl="0" eaLnBrk="1" latinLnBrk="0" hangingPunct="1">
              <a:lnSpc>
                <a:spcPct val="100000"/>
              </a:lnSpc>
              <a:spcBef>
                <a:spcPts val="0"/>
              </a:spcBef>
              <a:spcAft>
                <a:spcPts val="1200"/>
              </a:spcAft>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457200" indent="-1841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800" kern="1200">
                <a:solidFill>
                  <a:schemeClr val="tx1"/>
                </a:solidFill>
                <a:latin typeface="+mn-lt"/>
                <a:ea typeface="+mn-ea"/>
                <a:cs typeface="+mn-cs"/>
              </a:defRPr>
            </a:lvl2pPr>
            <a:lvl3pPr marL="744538" indent="-16986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defRPr sz="1600" kern="1200">
                <a:solidFill>
                  <a:schemeClr val="tx1"/>
                </a:solidFill>
                <a:latin typeface="+mn-lt"/>
                <a:ea typeface="+mn-ea"/>
                <a:cs typeface="+mn-cs"/>
              </a:defRPr>
            </a:lvl3pPr>
            <a:lvl4pPr marL="969963" indent="-166688"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400" kern="1200">
                <a:solidFill>
                  <a:schemeClr val="tx1"/>
                </a:solidFill>
                <a:latin typeface="+mn-lt"/>
                <a:ea typeface="+mn-ea"/>
                <a:cs typeface="+mn-cs"/>
              </a:defRPr>
            </a:lvl4pPr>
            <a:lvl5pPr marL="1143000" indent="-13811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tabLst/>
              <a:defRPr sz="1400" kern="1200">
                <a:solidFill>
                  <a:schemeClr val="tx1"/>
                </a:solidFill>
                <a:latin typeface="+mn-lt"/>
                <a:ea typeface="+mn-ea"/>
                <a:cs typeface="+mn-cs"/>
              </a:defRPr>
            </a:lvl5pPr>
            <a:lvl6pPr marL="1258888" indent="-111125"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6pPr>
            <a:lvl7pPr marL="13795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7pPr>
            <a:lvl8pPr marL="1550988" indent="-1206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8pPr>
            <a:lvl9pPr marL="17224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9pPr>
          </a:lstStyle>
          <a:p>
            <a:pPr algn="ctr"/>
            <a:r>
              <a:rPr lang="en-US" smtClean="0"/>
              <a:t>Turn it into actions (code)</a:t>
            </a:r>
            <a:endParaRPr lang="en-US" dirty="0"/>
          </a:p>
        </p:txBody>
      </p:sp>
      <p:sp>
        <p:nvSpPr>
          <p:cNvPr id="10" name="Content Placeholder 7">
            <a:extLst>
              <a:ext uri="{FF2B5EF4-FFF2-40B4-BE49-F238E27FC236}">
                <a16:creationId xmlns:a16="http://schemas.microsoft.com/office/drawing/2014/main" id="{A9A41D83-6DB7-4E0C-B82D-DA4972DEECBE}"/>
              </a:ext>
            </a:extLst>
          </p:cNvPr>
          <p:cNvSpPr txBox="1">
            <a:spLocks/>
          </p:cNvSpPr>
          <p:nvPr/>
        </p:nvSpPr>
        <p:spPr>
          <a:xfrm>
            <a:off x="3953607" y="1611306"/>
            <a:ext cx="3346704" cy="914400"/>
          </a:xfrm>
          <a:prstGeom prst="rect">
            <a:avLst/>
          </a:prstGeom>
          <a:solidFill>
            <a:schemeClr val="accent1"/>
          </a:solidFill>
        </p:spPr>
        <p:txBody>
          <a:bodyPr anchor="ctr"/>
          <a:lstStyle>
            <a:lvl1pPr marL="0" indent="0" algn="l" defTabSz="914400" rtl="0" eaLnBrk="1" latinLnBrk="0" hangingPunct="1">
              <a:lnSpc>
                <a:spcPct val="100000"/>
              </a:lnSpc>
              <a:spcBef>
                <a:spcPts val="0"/>
              </a:spcBef>
              <a:spcAft>
                <a:spcPts val="1200"/>
              </a:spcAft>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457200" indent="-1841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800" kern="1200">
                <a:solidFill>
                  <a:schemeClr val="tx1"/>
                </a:solidFill>
                <a:latin typeface="+mn-lt"/>
                <a:ea typeface="+mn-ea"/>
                <a:cs typeface="+mn-cs"/>
              </a:defRPr>
            </a:lvl2pPr>
            <a:lvl3pPr marL="744538" indent="-16986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defRPr sz="1600" kern="1200">
                <a:solidFill>
                  <a:schemeClr val="tx1"/>
                </a:solidFill>
                <a:latin typeface="+mn-lt"/>
                <a:ea typeface="+mn-ea"/>
                <a:cs typeface="+mn-cs"/>
              </a:defRPr>
            </a:lvl3pPr>
            <a:lvl4pPr marL="969963" indent="-166688"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400" kern="1200">
                <a:solidFill>
                  <a:schemeClr val="tx1"/>
                </a:solidFill>
                <a:latin typeface="+mn-lt"/>
                <a:ea typeface="+mn-ea"/>
                <a:cs typeface="+mn-cs"/>
              </a:defRPr>
            </a:lvl4pPr>
            <a:lvl5pPr marL="1143000" indent="-13811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tabLst/>
              <a:defRPr sz="1400" kern="1200">
                <a:solidFill>
                  <a:schemeClr val="tx1"/>
                </a:solidFill>
                <a:latin typeface="+mn-lt"/>
                <a:ea typeface="+mn-ea"/>
                <a:cs typeface="+mn-cs"/>
              </a:defRPr>
            </a:lvl5pPr>
            <a:lvl6pPr marL="1258888" indent="-111125"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6pPr>
            <a:lvl7pPr marL="13795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7pPr>
            <a:lvl8pPr marL="1550988" indent="-1206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8pPr>
            <a:lvl9pPr marL="17224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9pPr>
          </a:lstStyle>
          <a:p>
            <a:pPr algn="ctr"/>
            <a:r>
              <a:rPr lang="en-US" dirty="0" smtClean="0"/>
              <a:t>Add Detail</a:t>
            </a:r>
            <a:endParaRPr lang="en-US" dirty="0"/>
          </a:p>
        </p:txBody>
      </p:sp>
      <p:sp>
        <p:nvSpPr>
          <p:cNvPr id="11" name="Content Placeholder 6">
            <a:extLst>
              <a:ext uri="{FF2B5EF4-FFF2-40B4-BE49-F238E27FC236}">
                <a16:creationId xmlns:a16="http://schemas.microsoft.com/office/drawing/2014/main" id="{8BC42BD8-2AA1-4C2E-822C-C9DE40E06CB0}"/>
              </a:ext>
            </a:extLst>
          </p:cNvPr>
          <p:cNvSpPr txBox="1">
            <a:spLocks/>
          </p:cNvSpPr>
          <p:nvPr/>
        </p:nvSpPr>
        <p:spPr>
          <a:xfrm>
            <a:off x="616504" y="1600200"/>
            <a:ext cx="2979550" cy="914400"/>
          </a:xfrm>
          <a:prstGeom prst="rect">
            <a:avLst/>
          </a:prstGeom>
          <a:solidFill>
            <a:schemeClr val="accent4"/>
          </a:solidFill>
        </p:spPr>
        <p:txBody>
          <a:bodyPr anchor="ctr"/>
          <a:lstStyle>
            <a:lvl1pPr marL="0" indent="0" algn="l" defTabSz="914400" rtl="0" eaLnBrk="1" latinLnBrk="0" hangingPunct="1">
              <a:lnSpc>
                <a:spcPct val="100000"/>
              </a:lnSpc>
              <a:spcBef>
                <a:spcPts val="0"/>
              </a:spcBef>
              <a:spcAft>
                <a:spcPts val="1200"/>
              </a:spcAft>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457200" indent="-1841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800" kern="1200">
                <a:solidFill>
                  <a:schemeClr val="tx1"/>
                </a:solidFill>
                <a:latin typeface="+mn-lt"/>
                <a:ea typeface="+mn-ea"/>
                <a:cs typeface="+mn-cs"/>
              </a:defRPr>
            </a:lvl2pPr>
            <a:lvl3pPr marL="744538" indent="-16986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defRPr sz="1600" kern="1200">
                <a:solidFill>
                  <a:schemeClr val="tx1"/>
                </a:solidFill>
                <a:latin typeface="+mn-lt"/>
                <a:ea typeface="+mn-ea"/>
                <a:cs typeface="+mn-cs"/>
              </a:defRPr>
            </a:lvl3pPr>
            <a:lvl4pPr marL="969963" indent="-166688"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400" kern="1200">
                <a:solidFill>
                  <a:schemeClr val="tx1"/>
                </a:solidFill>
                <a:latin typeface="+mn-lt"/>
                <a:ea typeface="+mn-ea"/>
                <a:cs typeface="+mn-cs"/>
              </a:defRPr>
            </a:lvl4pPr>
            <a:lvl5pPr marL="1143000" indent="-13811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tabLst/>
              <a:defRPr sz="1400" kern="1200">
                <a:solidFill>
                  <a:schemeClr val="tx1"/>
                </a:solidFill>
                <a:latin typeface="+mn-lt"/>
                <a:ea typeface="+mn-ea"/>
                <a:cs typeface="+mn-cs"/>
              </a:defRPr>
            </a:lvl5pPr>
            <a:lvl6pPr marL="1258888" indent="-111125"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6pPr>
            <a:lvl7pPr marL="13795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7pPr>
            <a:lvl8pPr marL="1550988" indent="-1206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8pPr>
            <a:lvl9pPr marL="17224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9pPr>
          </a:lstStyle>
          <a:p>
            <a:pPr algn="ctr"/>
            <a:r>
              <a:rPr lang="en-US" dirty="0" smtClean="0"/>
              <a:t>Create the Initial Outline</a:t>
            </a:r>
            <a:endParaRPr lang="en-US" dirty="0"/>
          </a:p>
        </p:txBody>
      </p:sp>
    </p:spTree>
    <p:extLst>
      <p:ext uri="{BB962C8B-B14F-4D97-AF65-F5344CB8AC3E}">
        <p14:creationId xmlns:p14="http://schemas.microsoft.com/office/powerpoint/2010/main" val="308742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go Nuts!</a:t>
            </a:r>
            <a:endParaRPr lang="en-US" dirty="0"/>
          </a:p>
        </p:txBody>
      </p:sp>
      <p:sp>
        <p:nvSpPr>
          <p:cNvPr id="3" name="Subtitle 2"/>
          <p:cNvSpPr>
            <a:spLocks noGrp="1"/>
          </p:cNvSpPr>
          <p:nvPr>
            <p:ph type="subTitle" idx="10"/>
          </p:nvPr>
        </p:nvSpPr>
        <p:spPr/>
        <p:txBody>
          <a:bodyPr/>
          <a:lstStyle/>
          <a:p>
            <a:r>
              <a:rPr lang="en-US" dirty="0" smtClean="0"/>
              <a:t>Means-End Analysis</a:t>
            </a:r>
            <a:endParaRPr lang="en-US" dirty="0"/>
          </a:p>
        </p:txBody>
      </p:sp>
      <p:pic>
        <p:nvPicPr>
          <p:cNvPr id="5" name="Picture 4"/>
          <p:cNvPicPr>
            <a:picLocks noChangeAspect="1"/>
          </p:cNvPicPr>
          <p:nvPr/>
        </p:nvPicPr>
        <p:blipFill>
          <a:blip r:embed="rId3"/>
          <a:stretch>
            <a:fillRect/>
          </a:stretch>
        </p:blipFill>
        <p:spPr>
          <a:xfrm>
            <a:off x="10577979" y="66936"/>
            <a:ext cx="1599929" cy="1533265"/>
          </a:xfrm>
          <a:prstGeom prst="rect">
            <a:avLst/>
          </a:prstGeom>
        </p:spPr>
      </p:pic>
      <p:sp>
        <p:nvSpPr>
          <p:cNvPr id="6" name="Rectangle 5"/>
          <p:cNvSpPr/>
          <p:nvPr/>
        </p:nvSpPr>
        <p:spPr>
          <a:xfrm>
            <a:off x="6213231" y="2692431"/>
            <a:ext cx="6092825" cy="2862322"/>
          </a:xfrm>
          <a:prstGeom prst="rect">
            <a:avLst/>
          </a:prstGeom>
        </p:spPr>
        <p:txBody>
          <a:bodyPr>
            <a:spAutoFit/>
          </a:bodyPr>
          <a:lstStyle/>
          <a:p>
            <a:r>
              <a:rPr lang="en-US" dirty="0"/>
              <a:t>The Takeaway:</a:t>
            </a:r>
          </a:p>
          <a:p>
            <a:pPr marL="742950" lvl="1" indent="-285750">
              <a:buFont typeface="Arial" panose="020B0604020202020204" pitchFamily="34" charset="0"/>
              <a:buChar char="•"/>
            </a:pPr>
            <a:r>
              <a:rPr lang="en-US" dirty="0"/>
              <a:t>Plan ahead</a:t>
            </a:r>
          </a:p>
          <a:p>
            <a:pPr marL="742950" lvl="1" indent="-285750">
              <a:buFont typeface="Arial" panose="020B0604020202020204" pitchFamily="34" charset="0"/>
              <a:buChar char="•"/>
            </a:pPr>
            <a:r>
              <a:rPr lang="en-US" dirty="0"/>
              <a:t>Give yourself plenty of time</a:t>
            </a:r>
          </a:p>
          <a:p>
            <a:pPr marL="742950" lvl="1" indent="-285750">
              <a:buFont typeface="Arial" panose="020B0604020202020204" pitchFamily="34" charset="0"/>
              <a:buChar char="•"/>
            </a:pPr>
            <a:r>
              <a:rPr lang="en-US" dirty="0"/>
              <a:t>Ask for help</a:t>
            </a:r>
          </a:p>
          <a:p>
            <a:pPr marL="742950" lvl="1" indent="-285750">
              <a:buFont typeface="Arial" panose="020B0604020202020204" pitchFamily="34" charset="0"/>
              <a:buChar char="•"/>
            </a:pPr>
            <a:r>
              <a:rPr lang="en-US" dirty="0"/>
              <a:t>Trust the process</a:t>
            </a:r>
          </a:p>
          <a:p>
            <a:pPr marL="742950" lvl="1" indent="-285750">
              <a:buFont typeface="Arial" panose="020B0604020202020204" pitchFamily="34" charset="0"/>
              <a:buChar char="•"/>
            </a:pPr>
            <a:r>
              <a:rPr lang="en-US" dirty="0"/>
              <a:t>Trust your decisions</a:t>
            </a:r>
          </a:p>
          <a:p>
            <a:pPr marL="742950" lvl="1" indent="-285750">
              <a:buFont typeface="Arial" panose="020B0604020202020204" pitchFamily="34" charset="0"/>
              <a:buChar char="•"/>
            </a:pPr>
            <a:r>
              <a:rPr lang="en-US" dirty="0"/>
              <a:t>Don’t be afraid to change directions</a:t>
            </a:r>
          </a:p>
          <a:p>
            <a:pPr marL="742950" lvl="1" indent="-285750">
              <a:buFont typeface="Arial" panose="020B0604020202020204" pitchFamily="34" charset="0"/>
              <a:buChar char="•"/>
            </a:pPr>
            <a:r>
              <a:rPr lang="en-US" dirty="0"/>
              <a:t>Don’t forget where you leave things</a:t>
            </a:r>
          </a:p>
          <a:p>
            <a:endParaRPr lang="en-US" dirty="0"/>
          </a:p>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4277393418"/>
              </p:ext>
            </p:extLst>
          </p:nvPr>
        </p:nvGraphicFramePr>
        <p:xfrm>
          <a:off x="0" y="1600201"/>
          <a:ext cx="5203104" cy="4572000"/>
        </p:xfrm>
        <a:graphic>
          <a:graphicData uri="http://schemas.openxmlformats.org/presentationml/2006/ole">
            <mc:AlternateContent xmlns:mc="http://schemas.openxmlformats.org/markup-compatibility/2006">
              <mc:Choice xmlns:v="urn:schemas-microsoft-com:vml" Requires="v">
                <p:oleObj spid="_x0000_s2052" name="Image" r:id="rId4" imgW="4710960" imgH="4139640" progId="Photoshop.Image.11">
                  <p:embed/>
                </p:oleObj>
              </mc:Choice>
              <mc:Fallback>
                <p:oleObj name="Image" r:id="rId4" imgW="4710960" imgH="4139640" progId="Photoshop.Image.11">
                  <p:embed/>
                  <p:pic>
                    <p:nvPicPr>
                      <p:cNvPr id="2" name="Object 1"/>
                      <p:cNvPicPr/>
                      <p:nvPr/>
                    </p:nvPicPr>
                    <p:blipFill>
                      <a:blip r:embed="rId5"/>
                      <a:stretch>
                        <a:fillRect/>
                      </a:stretch>
                    </p:blipFill>
                    <p:spPr>
                      <a:xfrm>
                        <a:off x="0" y="1600201"/>
                        <a:ext cx="5203104" cy="4572000"/>
                      </a:xfrm>
                      <a:prstGeom prst="rect">
                        <a:avLst/>
                      </a:prstGeom>
                    </p:spPr>
                  </p:pic>
                </p:oleObj>
              </mc:Fallback>
            </mc:AlternateContent>
          </a:graphicData>
        </a:graphic>
      </p:graphicFrame>
    </p:spTree>
    <p:extLst>
      <p:ext uri="{BB962C8B-B14F-4D97-AF65-F5344CB8AC3E}">
        <p14:creationId xmlns:p14="http://schemas.microsoft.com/office/powerpoint/2010/main" val="162749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Bird of Prey</a:t>
            </a:r>
            <a:endParaRPr lang="en-US" dirty="0"/>
          </a:p>
        </p:txBody>
      </p:sp>
      <p:sp>
        <p:nvSpPr>
          <p:cNvPr id="3" name="Subtitle 2"/>
          <p:cNvSpPr>
            <a:spLocks noGrp="1"/>
          </p:cNvSpPr>
          <p:nvPr>
            <p:ph type="subTitle" idx="10"/>
          </p:nvPr>
        </p:nvSpPr>
        <p:spPr/>
        <p:txBody>
          <a:bodyPr/>
          <a:lstStyle/>
          <a:p>
            <a:r>
              <a:rPr lang="en-US" dirty="0" smtClean="0"/>
              <a:t>Brainstorm</a:t>
            </a:r>
            <a:endParaRPr lang="en-US" dirty="0"/>
          </a:p>
        </p:txBody>
      </p:sp>
      <p:pic>
        <p:nvPicPr>
          <p:cNvPr id="5" name="Picture 4"/>
          <p:cNvPicPr>
            <a:picLocks noChangeAspect="1"/>
          </p:cNvPicPr>
          <p:nvPr/>
        </p:nvPicPr>
        <p:blipFill>
          <a:blip r:embed="rId2"/>
          <a:stretch>
            <a:fillRect/>
          </a:stretch>
        </p:blipFill>
        <p:spPr>
          <a:xfrm>
            <a:off x="10598727" y="58106"/>
            <a:ext cx="1590098" cy="154209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104207831"/>
              </p:ext>
            </p:extLst>
          </p:nvPr>
        </p:nvGraphicFramePr>
        <p:xfrm>
          <a:off x="369000" y="3044650"/>
          <a:ext cx="5128361" cy="2632943"/>
        </p:xfrm>
        <a:graphic>
          <a:graphicData uri="http://schemas.openxmlformats.org/drawingml/2006/table">
            <a:tbl>
              <a:tblPr>
                <a:tableStyleId>{6E25E649-3F16-4E02-A733-19D2CDBF48F0}</a:tableStyleId>
              </a:tblPr>
              <a:tblGrid>
                <a:gridCol w="2458176">
                  <a:extLst>
                    <a:ext uri="{9D8B030D-6E8A-4147-A177-3AD203B41FA5}">
                      <a16:colId xmlns:a16="http://schemas.microsoft.com/office/drawing/2014/main" val="4187866184"/>
                    </a:ext>
                  </a:extLst>
                </a:gridCol>
                <a:gridCol w="2670185">
                  <a:extLst>
                    <a:ext uri="{9D8B030D-6E8A-4147-A177-3AD203B41FA5}">
                      <a16:colId xmlns:a16="http://schemas.microsoft.com/office/drawing/2014/main" val="451171702"/>
                    </a:ext>
                  </a:extLst>
                </a:gridCol>
              </a:tblGrid>
              <a:tr h="513447">
                <a:tc>
                  <a:txBody>
                    <a:bodyPr/>
                    <a:lstStyle/>
                    <a:p>
                      <a:pPr algn="l" fontAlgn="b"/>
                      <a:r>
                        <a:rPr lang="en-US" sz="1800" kern="1200" dirty="0">
                          <a:solidFill>
                            <a:schemeClr val="tx2"/>
                          </a:solidFill>
                          <a:latin typeface="+mn-lt"/>
                          <a:ea typeface="+mn-ea"/>
                          <a:cs typeface="+mn-cs"/>
                        </a:rPr>
                        <a:t>1st site of a problem:</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Circles</a:t>
                      </a:r>
                    </a:p>
                  </a:txBody>
                  <a:tcPr marL="9525" marR="9525" marT="9525" marB="0" anchor="b">
                    <a:noFill/>
                  </a:tcPr>
                </a:tc>
                <a:extLst>
                  <a:ext uri="{0D108BD9-81ED-4DB2-BD59-A6C34878D82A}">
                    <a16:rowId xmlns:a16="http://schemas.microsoft.com/office/drawing/2014/main" val="2779394303"/>
                  </a:ext>
                </a:extLst>
              </a:tr>
              <a:tr h="399918">
                <a:tc>
                  <a:txBody>
                    <a:bodyPr/>
                    <a:lstStyle/>
                    <a:p>
                      <a:pPr algn="l" fontAlgn="b"/>
                      <a:r>
                        <a:rPr lang="en-US" sz="1800" kern="1200" dirty="0">
                          <a:solidFill>
                            <a:schemeClr val="tx2"/>
                          </a:solidFill>
                          <a:latin typeface="+mn-lt"/>
                          <a:ea typeface="+mn-ea"/>
                          <a:cs typeface="+mn-cs"/>
                        </a:rPr>
                        <a:t>Type of prey: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Alive</a:t>
                      </a:r>
                    </a:p>
                  </a:txBody>
                  <a:tcPr marL="9525" marR="9525" marT="9525" marB="0" anchor="b">
                    <a:noFill/>
                  </a:tcPr>
                </a:tc>
                <a:extLst>
                  <a:ext uri="{0D108BD9-81ED-4DB2-BD59-A6C34878D82A}">
                    <a16:rowId xmlns:a16="http://schemas.microsoft.com/office/drawing/2014/main" val="3337190805"/>
                  </a:ext>
                </a:extLst>
              </a:tr>
              <a:tr h="470680">
                <a:tc>
                  <a:txBody>
                    <a:bodyPr/>
                    <a:lstStyle/>
                    <a:p>
                      <a:pPr algn="l" fontAlgn="b"/>
                      <a:r>
                        <a:rPr lang="en-US" sz="1800" kern="1200" dirty="0">
                          <a:solidFill>
                            <a:schemeClr val="tx2"/>
                          </a:solidFill>
                          <a:latin typeface="+mn-lt"/>
                          <a:ea typeface="+mn-ea"/>
                          <a:cs typeface="+mn-cs"/>
                        </a:rPr>
                        <a:t>Eating habits:</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Picks things apart</a:t>
                      </a:r>
                    </a:p>
                  </a:txBody>
                  <a:tcPr marL="9525" marR="9525" marT="9525" marB="0" anchor="b">
                    <a:noFill/>
                  </a:tcPr>
                </a:tc>
                <a:extLst>
                  <a:ext uri="{0D108BD9-81ED-4DB2-BD59-A6C34878D82A}">
                    <a16:rowId xmlns:a16="http://schemas.microsoft.com/office/drawing/2014/main" val="3472922164"/>
                  </a:ext>
                </a:extLst>
              </a:tr>
              <a:tr h="554346">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Has an eye on everything</a:t>
                      </a:r>
                    </a:p>
                  </a:txBody>
                  <a:tcPr marL="9525" marR="9525" marT="9525" marB="0" anchor="b">
                    <a:noFill/>
                  </a:tcPr>
                </a:tc>
                <a:extLst>
                  <a:ext uri="{0D108BD9-81ED-4DB2-BD59-A6C34878D82A}">
                    <a16:rowId xmlns:a16="http://schemas.microsoft.com/office/drawing/2014/main" val="297388164"/>
                  </a:ext>
                </a:extLst>
              </a:tr>
              <a:tr h="694552">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algn="l" fontAlgn="b"/>
                      <a:r>
                        <a:rPr lang="en-US" sz="1800" kern="1200" dirty="0">
                          <a:solidFill>
                            <a:schemeClr val="accent4"/>
                          </a:solidFill>
                          <a:latin typeface="+mn-lt"/>
                          <a:ea typeface="+mn-ea"/>
                          <a:cs typeface="+mn-cs"/>
                        </a:rPr>
                        <a:t>Yes</a:t>
                      </a:r>
                    </a:p>
                  </a:txBody>
                  <a:tcPr marL="9525" marR="9525" marT="9525" marB="0" anchor="b">
                    <a:noFill/>
                  </a:tcPr>
                </a:tc>
                <a:extLst>
                  <a:ext uri="{0D108BD9-81ED-4DB2-BD59-A6C34878D82A}">
                    <a16:rowId xmlns:a16="http://schemas.microsoft.com/office/drawing/2014/main" val="258206108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11277814"/>
              </p:ext>
            </p:extLst>
          </p:nvPr>
        </p:nvGraphicFramePr>
        <p:xfrm>
          <a:off x="6691922" y="3044649"/>
          <a:ext cx="5128361" cy="2632943"/>
        </p:xfrm>
        <a:graphic>
          <a:graphicData uri="http://schemas.openxmlformats.org/drawingml/2006/table">
            <a:tbl>
              <a:tblPr>
                <a:tableStyleId>{6E25E649-3F16-4E02-A733-19D2CDBF48F0}</a:tableStyleId>
              </a:tblPr>
              <a:tblGrid>
                <a:gridCol w="2709773">
                  <a:extLst>
                    <a:ext uri="{9D8B030D-6E8A-4147-A177-3AD203B41FA5}">
                      <a16:colId xmlns:a16="http://schemas.microsoft.com/office/drawing/2014/main" val="4187866184"/>
                    </a:ext>
                  </a:extLst>
                </a:gridCol>
                <a:gridCol w="2418588">
                  <a:extLst>
                    <a:ext uri="{9D8B030D-6E8A-4147-A177-3AD203B41FA5}">
                      <a16:colId xmlns:a16="http://schemas.microsoft.com/office/drawing/2014/main" val="451171702"/>
                    </a:ext>
                  </a:extLst>
                </a:gridCol>
              </a:tblGrid>
              <a:tr h="493653">
                <a:tc>
                  <a:txBody>
                    <a:bodyPr/>
                    <a:lstStyle/>
                    <a:p>
                      <a:pPr algn="l" fontAlgn="b"/>
                      <a:r>
                        <a:rPr lang="en-US" sz="1800" kern="1200" dirty="0">
                          <a:solidFill>
                            <a:schemeClr val="tx2"/>
                          </a:solidFill>
                          <a:latin typeface="+mn-lt"/>
                          <a:ea typeface="+mn-ea"/>
                          <a:cs typeface="+mn-cs"/>
                        </a:rPr>
                        <a:t>Problem</a:t>
                      </a:r>
                      <a:r>
                        <a:rPr lang="en-US" sz="1800" kern="1200" baseline="0" dirty="0">
                          <a:solidFill>
                            <a:schemeClr val="tx2"/>
                          </a:solidFill>
                          <a:latin typeface="+mn-lt"/>
                          <a:ea typeface="+mn-ea"/>
                          <a:cs typeface="+mn-cs"/>
                        </a:rPr>
                        <a:t> solving method:</a:t>
                      </a:r>
                      <a:endParaRPr lang="en-US" sz="1800" kern="1200" dirty="0">
                        <a:solidFill>
                          <a:schemeClr val="tx2"/>
                        </a:solidFill>
                        <a:latin typeface="+mn-lt"/>
                        <a:ea typeface="+mn-ea"/>
                        <a:cs typeface="+mn-cs"/>
                      </a:endParaRPr>
                    </a:p>
                  </a:txBody>
                  <a:tcPr marL="9525" marR="9525" marT="9525" marB="0" anchor="b">
                    <a:noFill/>
                  </a:tcPr>
                </a:tc>
                <a:tc>
                  <a:txBody>
                    <a:bodyPr/>
                    <a:lstStyle/>
                    <a:p>
                      <a:pPr algn="l" fontAlgn="b"/>
                      <a:r>
                        <a:rPr lang="en-US" sz="1800" b="0" kern="1200" dirty="0">
                          <a:solidFill>
                            <a:schemeClr val="accent1"/>
                          </a:solidFill>
                          <a:latin typeface="+mn-lt"/>
                          <a:ea typeface="+mn-ea"/>
                          <a:cs typeface="+mn-cs"/>
                        </a:rPr>
                        <a:t>Brain</a:t>
                      </a:r>
                      <a:r>
                        <a:rPr lang="en-US" sz="1800" b="0" kern="1200" baseline="0" dirty="0">
                          <a:solidFill>
                            <a:schemeClr val="accent1"/>
                          </a:solidFill>
                          <a:latin typeface="+mn-lt"/>
                          <a:ea typeface="+mn-ea"/>
                          <a:cs typeface="+mn-cs"/>
                        </a:rPr>
                        <a:t>storm</a:t>
                      </a:r>
                      <a:endParaRPr lang="en-US" sz="1800" b="0" kern="1200" dirty="0">
                        <a:solidFill>
                          <a:schemeClr val="accent1"/>
                        </a:solidFill>
                        <a:latin typeface="+mn-lt"/>
                        <a:ea typeface="+mn-ea"/>
                        <a:cs typeface="+mn-cs"/>
                      </a:endParaRPr>
                    </a:p>
                  </a:txBody>
                  <a:tcPr marL="9525" marR="9525" marT="9525" marB="0" anchor="b">
                    <a:noFill/>
                  </a:tcPr>
                </a:tc>
                <a:extLst>
                  <a:ext uri="{0D108BD9-81ED-4DB2-BD59-A6C34878D82A}">
                    <a16:rowId xmlns:a16="http://schemas.microsoft.com/office/drawing/2014/main" val="2779394303"/>
                  </a:ext>
                </a:extLst>
              </a:tr>
              <a:tr h="385248">
                <a:tc>
                  <a:txBody>
                    <a:bodyPr/>
                    <a:lstStyle/>
                    <a:p>
                      <a:pPr algn="l" fontAlgn="b"/>
                      <a:r>
                        <a:rPr lang="en-US" sz="1800" kern="1200" dirty="0">
                          <a:solidFill>
                            <a:schemeClr val="tx2"/>
                          </a:solidFill>
                          <a:latin typeface="+mn-lt"/>
                          <a:ea typeface="+mn-ea"/>
                          <a:cs typeface="+mn-cs"/>
                        </a:rPr>
                        <a:t>Type of problems: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Easy to hard</a:t>
                      </a:r>
                    </a:p>
                  </a:txBody>
                  <a:tcPr marL="9525" marR="9525" marT="9525" marB="0" anchor="b">
                    <a:noFill/>
                  </a:tcPr>
                </a:tc>
                <a:extLst>
                  <a:ext uri="{0D108BD9-81ED-4DB2-BD59-A6C34878D82A}">
                    <a16:rowId xmlns:a16="http://schemas.microsoft.com/office/drawing/2014/main" val="3337190805"/>
                  </a:ext>
                </a:extLst>
              </a:tr>
              <a:tr h="385248">
                <a:tc>
                  <a:txBody>
                    <a:bodyPr/>
                    <a:lstStyle/>
                    <a:p>
                      <a:pPr algn="l" fontAlgn="b"/>
                      <a:r>
                        <a:rPr lang="en-US" sz="1800" kern="1200" dirty="0">
                          <a:solidFill>
                            <a:schemeClr val="tx2"/>
                          </a:solidFill>
                          <a:latin typeface="+mn-lt"/>
                          <a:ea typeface="+mn-ea"/>
                          <a:cs typeface="+mn-cs"/>
                        </a:rPr>
                        <a:t>Office habits: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Always busy</a:t>
                      </a:r>
                    </a:p>
                  </a:txBody>
                  <a:tcPr marL="9525" marR="9525" marT="9525" marB="0" anchor="b">
                    <a:noFill/>
                  </a:tcPr>
                </a:tc>
                <a:extLst>
                  <a:ext uri="{0D108BD9-81ED-4DB2-BD59-A6C34878D82A}">
                    <a16:rowId xmlns:a16="http://schemas.microsoft.com/office/drawing/2014/main" val="3472922164"/>
                  </a:ext>
                </a:extLst>
              </a:tr>
              <a:tr h="546038">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Focused</a:t>
                      </a:r>
                      <a:r>
                        <a:rPr lang="en-US" sz="1800" b="0" kern="1200" baseline="0" dirty="0">
                          <a:solidFill>
                            <a:schemeClr val="accent1"/>
                          </a:solidFill>
                          <a:latin typeface="+mn-lt"/>
                          <a:ea typeface="+mn-ea"/>
                          <a:cs typeface="+mn-cs"/>
                        </a:rPr>
                        <a:t> to a flaw</a:t>
                      </a:r>
                      <a:endParaRPr lang="en-US" sz="1800" b="0" kern="1200" dirty="0">
                        <a:solidFill>
                          <a:schemeClr val="accent1"/>
                        </a:solidFill>
                        <a:latin typeface="+mn-lt"/>
                        <a:ea typeface="+mn-ea"/>
                        <a:cs typeface="+mn-cs"/>
                      </a:endParaRPr>
                    </a:p>
                  </a:txBody>
                  <a:tcPr marL="9525" marR="9525" marT="9525" marB="0" anchor="b">
                    <a:noFill/>
                  </a:tcPr>
                </a:tc>
                <a:extLst>
                  <a:ext uri="{0D108BD9-81ED-4DB2-BD59-A6C34878D82A}">
                    <a16:rowId xmlns:a16="http://schemas.microsoft.com/office/drawing/2014/main" val="297388164"/>
                  </a:ext>
                </a:extLst>
              </a:tr>
              <a:tr h="822756">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Yes,</a:t>
                      </a:r>
                      <a:r>
                        <a:rPr lang="en-US" sz="1800" b="0" kern="1200" baseline="0" dirty="0">
                          <a:solidFill>
                            <a:schemeClr val="accent1"/>
                          </a:solidFill>
                          <a:latin typeface="+mn-lt"/>
                          <a:ea typeface="+mn-ea"/>
                          <a:cs typeface="+mn-cs"/>
                        </a:rPr>
                        <a:t> but avoids if possible</a:t>
                      </a:r>
                      <a:endParaRPr lang="en-US" sz="1800" b="0" kern="1200" dirty="0">
                        <a:solidFill>
                          <a:schemeClr val="accent1"/>
                        </a:solidFill>
                        <a:latin typeface="+mn-lt"/>
                        <a:ea typeface="+mn-ea"/>
                        <a:cs typeface="+mn-cs"/>
                      </a:endParaRPr>
                    </a:p>
                  </a:txBody>
                  <a:tcPr marL="9525" marR="9525" marT="9525" marB="0" anchor="b">
                    <a:noFill/>
                  </a:tcPr>
                </a:tc>
                <a:extLst>
                  <a:ext uri="{0D108BD9-81ED-4DB2-BD59-A6C34878D82A}">
                    <a16:rowId xmlns:a16="http://schemas.microsoft.com/office/drawing/2014/main" val="2582061080"/>
                  </a:ext>
                </a:extLst>
              </a:tr>
            </a:tbl>
          </a:graphicData>
        </a:graphic>
      </p:graphicFrame>
      <p:sp>
        <p:nvSpPr>
          <p:cNvPr id="8" name="TextBox 7"/>
          <p:cNvSpPr txBox="1"/>
          <p:nvPr/>
        </p:nvSpPr>
        <p:spPr>
          <a:xfrm>
            <a:off x="1767254"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Wild</a:t>
            </a:r>
            <a:endParaRPr lang="en-US" sz="3200" dirty="0">
              <a:solidFill>
                <a:schemeClr val="accent2"/>
              </a:solidFill>
            </a:endParaRPr>
          </a:p>
        </p:txBody>
      </p:sp>
      <p:sp>
        <p:nvSpPr>
          <p:cNvPr id="9" name="TextBox 8"/>
          <p:cNvSpPr txBox="1"/>
          <p:nvPr/>
        </p:nvSpPr>
        <p:spPr>
          <a:xfrm>
            <a:off x="7143380"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Office</a:t>
            </a:r>
            <a:endParaRPr lang="en-US" sz="3200" dirty="0">
              <a:solidFill>
                <a:schemeClr val="accent2"/>
              </a:solidFill>
            </a:endParaRPr>
          </a:p>
        </p:txBody>
      </p:sp>
    </p:spTree>
    <p:extLst>
      <p:ext uri="{BB962C8B-B14F-4D97-AF65-F5344CB8AC3E}">
        <p14:creationId xmlns:p14="http://schemas.microsoft.com/office/powerpoint/2010/main" val="282424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Birds Eye View</a:t>
            </a:r>
            <a:endParaRPr lang="en-US" dirty="0"/>
          </a:p>
        </p:txBody>
      </p:sp>
      <p:pic>
        <p:nvPicPr>
          <p:cNvPr id="5" name="Picture 4"/>
          <p:cNvPicPr>
            <a:picLocks noChangeAspect="1"/>
          </p:cNvPicPr>
          <p:nvPr/>
        </p:nvPicPr>
        <p:blipFill>
          <a:blip r:embed="rId2"/>
          <a:stretch>
            <a:fillRect/>
          </a:stretch>
        </p:blipFill>
        <p:spPr>
          <a:xfrm>
            <a:off x="10598727" y="58106"/>
            <a:ext cx="1590098" cy="1542095"/>
          </a:xfrm>
          <a:prstGeom prst="rect">
            <a:avLst/>
          </a:prstGeom>
        </p:spPr>
      </p:pic>
      <p:pic>
        <p:nvPicPr>
          <p:cNvPr id="6" name="Picture 5"/>
          <p:cNvPicPr>
            <a:picLocks noChangeAspect="1"/>
          </p:cNvPicPr>
          <p:nvPr/>
        </p:nvPicPr>
        <p:blipFill>
          <a:blip r:embed="rId3"/>
          <a:stretch>
            <a:fillRect/>
          </a:stretch>
        </p:blipFill>
        <p:spPr>
          <a:xfrm>
            <a:off x="592866" y="1330036"/>
            <a:ext cx="10835747" cy="4764308"/>
          </a:xfrm>
          <a:prstGeom prst="rect">
            <a:avLst/>
          </a:prstGeom>
        </p:spPr>
      </p:pic>
    </p:spTree>
    <p:extLst>
      <p:ext uri="{BB962C8B-B14F-4D97-AF65-F5344CB8AC3E}">
        <p14:creationId xmlns:p14="http://schemas.microsoft.com/office/powerpoint/2010/main" val="169759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Birds Eye View</a:t>
            </a:r>
            <a:endParaRPr lang="en-US" dirty="0"/>
          </a:p>
        </p:txBody>
      </p:sp>
      <p:sp>
        <p:nvSpPr>
          <p:cNvPr id="3" name="Subtitle 2"/>
          <p:cNvSpPr>
            <a:spLocks noGrp="1"/>
          </p:cNvSpPr>
          <p:nvPr>
            <p:ph type="subTitle" idx="10"/>
          </p:nvPr>
        </p:nvSpPr>
        <p:spPr/>
        <p:txBody>
          <a:bodyPr/>
          <a:lstStyle/>
          <a:p>
            <a:r>
              <a:rPr lang="en-US" dirty="0" smtClean="0"/>
              <a:t>What I imagine they see</a:t>
            </a:r>
            <a:endParaRPr lang="en-US" dirty="0"/>
          </a:p>
        </p:txBody>
      </p:sp>
      <p:pic>
        <p:nvPicPr>
          <p:cNvPr id="5" name="Picture 4"/>
          <p:cNvPicPr>
            <a:picLocks noChangeAspect="1"/>
          </p:cNvPicPr>
          <p:nvPr/>
        </p:nvPicPr>
        <p:blipFill>
          <a:blip r:embed="rId2"/>
          <a:stretch>
            <a:fillRect/>
          </a:stretch>
        </p:blipFill>
        <p:spPr>
          <a:xfrm>
            <a:off x="10598727" y="58106"/>
            <a:ext cx="1590098" cy="1542095"/>
          </a:xfrm>
          <a:prstGeom prst="rect">
            <a:avLst/>
          </a:prstGeom>
        </p:spPr>
      </p:pic>
      <p:pic>
        <p:nvPicPr>
          <p:cNvPr id="6" name="Picture 5"/>
          <p:cNvPicPr>
            <a:picLocks noChangeAspect="1"/>
          </p:cNvPicPr>
          <p:nvPr/>
        </p:nvPicPr>
        <p:blipFill>
          <a:blip r:embed="rId3"/>
          <a:stretch>
            <a:fillRect/>
          </a:stretch>
        </p:blipFill>
        <p:spPr>
          <a:xfrm>
            <a:off x="592866" y="1330036"/>
            <a:ext cx="10835747" cy="4764308"/>
          </a:xfrm>
          <a:prstGeom prst="rect">
            <a:avLst/>
          </a:prstGeom>
          <a:solidFill>
            <a:srgbClr val="78BE20"/>
          </a:solidFill>
        </p:spPr>
      </p:pic>
      <p:sp>
        <p:nvSpPr>
          <p:cNvPr id="7" name="Oval 6"/>
          <p:cNvSpPr/>
          <p:nvPr/>
        </p:nvSpPr>
        <p:spPr>
          <a:xfrm>
            <a:off x="4696692" y="3059641"/>
            <a:ext cx="1314048" cy="1305098"/>
          </a:xfrm>
          <a:prstGeom prst="ellipse">
            <a:avLst/>
          </a:prstGeom>
          <a:solidFill>
            <a:srgbClr val="0091DA"/>
          </a:solidFill>
          <a:ln w="762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None/>
            </a:pPr>
            <a:r>
              <a:rPr lang="en-US" sz="2400" b="1" dirty="0"/>
              <a:t>Food</a:t>
            </a:r>
          </a:p>
        </p:txBody>
      </p:sp>
      <p:sp>
        <p:nvSpPr>
          <p:cNvPr id="8" name="Oval 7"/>
          <p:cNvSpPr/>
          <p:nvPr/>
        </p:nvSpPr>
        <p:spPr>
          <a:xfrm>
            <a:off x="1238596" y="3804458"/>
            <a:ext cx="831272" cy="850670"/>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Humans</a:t>
            </a:r>
          </a:p>
        </p:txBody>
      </p:sp>
      <p:sp>
        <p:nvSpPr>
          <p:cNvPr id="9" name="Oval 8"/>
          <p:cNvSpPr/>
          <p:nvPr/>
        </p:nvSpPr>
        <p:spPr>
          <a:xfrm>
            <a:off x="7927571" y="1416237"/>
            <a:ext cx="667788" cy="648393"/>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Road</a:t>
            </a:r>
          </a:p>
        </p:txBody>
      </p:sp>
      <p:sp>
        <p:nvSpPr>
          <p:cNvPr id="10" name="Oval 9"/>
          <p:cNvSpPr/>
          <p:nvPr/>
        </p:nvSpPr>
        <p:spPr>
          <a:xfrm>
            <a:off x="7298575" y="5403272"/>
            <a:ext cx="734290" cy="691072"/>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Sand</a:t>
            </a:r>
          </a:p>
        </p:txBody>
      </p:sp>
      <p:sp>
        <p:nvSpPr>
          <p:cNvPr id="11" name="Oval 10"/>
          <p:cNvSpPr/>
          <p:nvPr/>
        </p:nvSpPr>
        <p:spPr>
          <a:xfrm>
            <a:off x="3640975" y="5253643"/>
            <a:ext cx="671891" cy="709910"/>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Water</a:t>
            </a:r>
          </a:p>
        </p:txBody>
      </p:sp>
      <p:sp>
        <p:nvSpPr>
          <p:cNvPr id="12" name="Oval 11"/>
          <p:cNvSpPr/>
          <p:nvPr/>
        </p:nvSpPr>
        <p:spPr>
          <a:xfrm>
            <a:off x="2485505" y="1695795"/>
            <a:ext cx="642850" cy="648394"/>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Grass</a:t>
            </a:r>
          </a:p>
        </p:txBody>
      </p:sp>
      <p:cxnSp>
        <p:nvCxnSpPr>
          <p:cNvPr id="13" name="Straight Connector 12"/>
          <p:cNvCxnSpPr>
            <a:stCxn id="12" idx="5"/>
            <a:endCxn id="7" idx="1"/>
          </p:cNvCxnSpPr>
          <p:nvPr/>
        </p:nvCxnSpPr>
        <p:spPr bwMode="gray">
          <a:xfrm>
            <a:off x="3034212" y="2249234"/>
            <a:ext cx="1854918" cy="1001534"/>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6"/>
            <a:endCxn id="7" idx="2"/>
          </p:cNvCxnSpPr>
          <p:nvPr/>
        </p:nvCxnSpPr>
        <p:spPr bwMode="gray">
          <a:xfrm flipV="1">
            <a:off x="2069868" y="3712190"/>
            <a:ext cx="2626824" cy="517603"/>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3"/>
            <a:endCxn id="11" idx="7"/>
          </p:cNvCxnSpPr>
          <p:nvPr/>
        </p:nvCxnSpPr>
        <p:spPr bwMode="gray">
          <a:xfrm flipH="1">
            <a:off x="4214470" y="4173612"/>
            <a:ext cx="674660" cy="118399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3"/>
            <a:endCxn id="7" idx="7"/>
          </p:cNvCxnSpPr>
          <p:nvPr/>
        </p:nvCxnSpPr>
        <p:spPr bwMode="gray">
          <a:xfrm flipH="1">
            <a:off x="5818302" y="1969675"/>
            <a:ext cx="2207064" cy="1281093"/>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1"/>
            <a:endCxn id="7" idx="5"/>
          </p:cNvCxnSpPr>
          <p:nvPr/>
        </p:nvCxnSpPr>
        <p:spPr bwMode="gray">
          <a:xfrm flipH="1" flipV="1">
            <a:off x="5818302" y="4173612"/>
            <a:ext cx="1587807" cy="133086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709710" y="2344189"/>
            <a:ext cx="809712" cy="803784"/>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bg1"/>
                </a:solidFill>
              </a:rPr>
              <a:t>Woods</a:t>
            </a:r>
          </a:p>
        </p:txBody>
      </p:sp>
      <p:cxnSp>
        <p:nvCxnSpPr>
          <p:cNvPr id="19" name="Straight Connector 18"/>
          <p:cNvCxnSpPr>
            <a:stCxn id="18" idx="2"/>
            <a:endCxn id="7" idx="6"/>
          </p:cNvCxnSpPr>
          <p:nvPr/>
        </p:nvCxnSpPr>
        <p:spPr bwMode="gray">
          <a:xfrm flipH="1">
            <a:off x="6010740" y="2746081"/>
            <a:ext cx="3698970" cy="966109"/>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61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Brianstorm</a:t>
            </a:r>
            <a:endParaRPr lang="en-US" dirty="0"/>
          </a:p>
        </p:txBody>
      </p:sp>
      <p:sp>
        <p:nvSpPr>
          <p:cNvPr id="3" name="Subtitle 2"/>
          <p:cNvSpPr>
            <a:spLocks noGrp="1"/>
          </p:cNvSpPr>
          <p:nvPr>
            <p:ph type="subTitle" idx="10"/>
          </p:nvPr>
        </p:nvSpPr>
        <p:spPr/>
        <p:txBody>
          <a:bodyPr/>
          <a:lstStyle/>
          <a:p>
            <a:r>
              <a:rPr lang="en-US" dirty="0" smtClean="0"/>
              <a:t>Put ideas down on paper</a:t>
            </a:r>
            <a:endParaRPr lang="en-US" dirty="0"/>
          </a:p>
        </p:txBody>
      </p:sp>
      <p:pic>
        <p:nvPicPr>
          <p:cNvPr id="5" name="Picture 4"/>
          <p:cNvPicPr>
            <a:picLocks noChangeAspect="1"/>
          </p:cNvPicPr>
          <p:nvPr/>
        </p:nvPicPr>
        <p:blipFill>
          <a:blip r:embed="rId2"/>
          <a:stretch>
            <a:fillRect/>
          </a:stretch>
        </p:blipFill>
        <p:spPr>
          <a:xfrm>
            <a:off x="10598727" y="58106"/>
            <a:ext cx="1590098" cy="1542095"/>
          </a:xfrm>
          <a:prstGeom prst="rect">
            <a:avLst/>
          </a:prstGeom>
        </p:spPr>
      </p:pic>
      <p:sp>
        <p:nvSpPr>
          <p:cNvPr id="20" name="Oval 19"/>
          <p:cNvSpPr/>
          <p:nvPr/>
        </p:nvSpPr>
        <p:spPr>
          <a:xfrm>
            <a:off x="4696692" y="3059641"/>
            <a:ext cx="1314048" cy="1305098"/>
          </a:xfrm>
          <a:prstGeom prst="ellipse">
            <a:avLst/>
          </a:prstGeom>
          <a:solidFill>
            <a:srgbClr val="0091DA"/>
          </a:solidFill>
          <a:ln w="762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None/>
            </a:pPr>
            <a:r>
              <a:rPr lang="en-US" sz="2400" b="1" dirty="0"/>
              <a:t>Food</a:t>
            </a:r>
          </a:p>
        </p:txBody>
      </p:sp>
      <p:sp>
        <p:nvSpPr>
          <p:cNvPr id="21" name="Oval 20"/>
          <p:cNvSpPr/>
          <p:nvPr/>
        </p:nvSpPr>
        <p:spPr>
          <a:xfrm>
            <a:off x="1238595" y="3804458"/>
            <a:ext cx="1607541" cy="1525934"/>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Humans</a:t>
            </a:r>
          </a:p>
        </p:txBody>
      </p:sp>
      <p:sp>
        <p:nvSpPr>
          <p:cNvPr id="22" name="Oval 21"/>
          <p:cNvSpPr/>
          <p:nvPr/>
        </p:nvSpPr>
        <p:spPr>
          <a:xfrm>
            <a:off x="7511143" y="1416237"/>
            <a:ext cx="1084216" cy="927952"/>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Road</a:t>
            </a:r>
          </a:p>
        </p:txBody>
      </p:sp>
      <p:sp>
        <p:nvSpPr>
          <p:cNvPr id="23" name="Oval 22"/>
          <p:cNvSpPr/>
          <p:nvPr/>
        </p:nvSpPr>
        <p:spPr>
          <a:xfrm>
            <a:off x="6908796" y="5042518"/>
            <a:ext cx="1124069" cy="1051826"/>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Sand</a:t>
            </a:r>
          </a:p>
        </p:txBody>
      </p:sp>
      <p:sp>
        <p:nvSpPr>
          <p:cNvPr id="24" name="Oval 23"/>
          <p:cNvSpPr/>
          <p:nvPr/>
        </p:nvSpPr>
        <p:spPr>
          <a:xfrm>
            <a:off x="3640974" y="4834237"/>
            <a:ext cx="1248155" cy="1129316"/>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Water</a:t>
            </a:r>
          </a:p>
        </p:txBody>
      </p:sp>
      <p:sp>
        <p:nvSpPr>
          <p:cNvPr id="25" name="Oval 24"/>
          <p:cNvSpPr/>
          <p:nvPr/>
        </p:nvSpPr>
        <p:spPr>
          <a:xfrm>
            <a:off x="2158249" y="1681268"/>
            <a:ext cx="1187738" cy="1064813"/>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Grass</a:t>
            </a:r>
          </a:p>
        </p:txBody>
      </p:sp>
      <p:cxnSp>
        <p:nvCxnSpPr>
          <p:cNvPr id="26" name="Straight Connector 25"/>
          <p:cNvCxnSpPr>
            <a:stCxn id="25" idx="5"/>
            <a:endCxn id="20" idx="1"/>
          </p:cNvCxnSpPr>
          <p:nvPr/>
        </p:nvCxnSpPr>
        <p:spPr bwMode="gray">
          <a:xfrm>
            <a:off x="3172047" y="2590143"/>
            <a:ext cx="1717083" cy="66062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1" idx="6"/>
            <a:endCxn id="20" idx="2"/>
          </p:cNvCxnSpPr>
          <p:nvPr/>
        </p:nvCxnSpPr>
        <p:spPr bwMode="gray">
          <a:xfrm flipV="1">
            <a:off x="2846136" y="3712190"/>
            <a:ext cx="1850556" cy="85523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0" idx="3"/>
            <a:endCxn id="24" idx="0"/>
          </p:cNvCxnSpPr>
          <p:nvPr/>
        </p:nvCxnSpPr>
        <p:spPr bwMode="gray">
          <a:xfrm flipH="1">
            <a:off x="4265052" y="4173612"/>
            <a:ext cx="624078" cy="66062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2" idx="3"/>
            <a:endCxn id="20" idx="7"/>
          </p:cNvCxnSpPr>
          <p:nvPr/>
        </p:nvCxnSpPr>
        <p:spPr bwMode="gray">
          <a:xfrm flipH="1">
            <a:off x="5818302" y="2208294"/>
            <a:ext cx="1851621" cy="1042474"/>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3" idx="1"/>
            <a:endCxn id="20" idx="5"/>
          </p:cNvCxnSpPr>
          <p:nvPr/>
        </p:nvCxnSpPr>
        <p:spPr bwMode="gray">
          <a:xfrm flipH="1" flipV="1">
            <a:off x="5818302" y="4173612"/>
            <a:ext cx="1255110" cy="1022942"/>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153331" y="2344188"/>
            <a:ext cx="1366091" cy="1192113"/>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Woods</a:t>
            </a:r>
          </a:p>
        </p:txBody>
      </p:sp>
      <p:cxnSp>
        <p:nvCxnSpPr>
          <p:cNvPr id="32" name="Straight Connector 31"/>
          <p:cNvCxnSpPr>
            <a:stCxn id="31" idx="2"/>
            <a:endCxn id="20" idx="6"/>
          </p:cNvCxnSpPr>
          <p:nvPr/>
        </p:nvCxnSpPr>
        <p:spPr bwMode="gray">
          <a:xfrm flipH="1">
            <a:off x="6010740" y="2940245"/>
            <a:ext cx="3142591" cy="77194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64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Mind Maps</a:t>
            </a:r>
            <a:endParaRPr lang="en-US" dirty="0"/>
          </a:p>
        </p:txBody>
      </p:sp>
      <p:sp>
        <p:nvSpPr>
          <p:cNvPr id="3" name="Subtitle 2"/>
          <p:cNvSpPr>
            <a:spLocks noGrp="1"/>
          </p:cNvSpPr>
          <p:nvPr>
            <p:ph type="subTitle" idx="10"/>
          </p:nvPr>
        </p:nvSpPr>
        <p:spPr/>
        <p:txBody>
          <a:bodyPr/>
          <a:lstStyle/>
          <a:p>
            <a:r>
              <a:rPr lang="en-US" dirty="0" smtClean="0"/>
              <a:t>Flush the ideas out</a:t>
            </a:r>
            <a:endParaRPr lang="en-US" dirty="0"/>
          </a:p>
        </p:txBody>
      </p:sp>
      <p:pic>
        <p:nvPicPr>
          <p:cNvPr id="5" name="Picture 4"/>
          <p:cNvPicPr>
            <a:picLocks noChangeAspect="1"/>
          </p:cNvPicPr>
          <p:nvPr/>
        </p:nvPicPr>
        <p:blipFill>
          <a:blip r:embed="rId2"/>
          <a:stretch>
            <a:fillRect/>
          </a:stretch>
        </p:blipFill>
        <p:spPr>
          <a:xfrm>
            <a:off x="10598727" y="58106"/>
            <a:ext cx="1590098" cy="1542095"/>
          </a:xfrm>
          <a:prstGeom prst="rect">
            <a:avLst/>
          </a:prstGeom>
        </p:spPr>
      </p:pic>
      <p:sp>
        <p:nvSpPr>
          <p:cNvPr id="6" name="Oval 5"/>
          <p:cNvSpPr/>
          <p:nvPr/>
        </p:nvSpPr>
        <p:spPr>
          <a:xfrm>
            <a:off x="4696692" y="3059641"/>
            <a:ext cx="1314048" cy="1305098"/>
          </a:xfrm>
          <a:prstGeom prst="ellipse">
            <a:avLst/>
          </a:prstGeom>
          <a:solidFill>
            <a:srgbClr val="0091DA"/>
          </a:solidFill>
          <a:ln w="762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None/>
            </a:pPr>
            <a:r>
              <a:rPr lang="en-US" sz="2400" b="1" dirty="0"/>
              <a:t>Food</a:t>
            </a:r>
          </a:p>
        </p:txBody>
      </p:sp>
      <p:sp>
        <p:nvSpPr>
          <p:cNvPr id="7" name="Oval 6"/>
          <p:cNvSpPr/>
          <p:nvPr/>
        </p:nvSpPr>
        <p:spPr>
          <a:xfrm>
            <a:off x="1238595" y="3804458"/>
            <a:ext cx="1607541" cy="1525934"/>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Humans</a:t>
            </a:r>
          </a:p>
        </p:txBody>
      </p:sp>
      <p:sp>
        <p:nvSpPr>
          <p:cNvPr id="8" name="Oval 7"/>
          <p:cNvSpPr/>
          <p:nvPr/>
        </p:nvSpPr>
        <p:spPr>
          <a:xfrm>
            <a:off x="7511143" y="1416237"/>
            <a:ext cx="1084216" cy="927952"/>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Road</a:t>
            </a:r>
          </a:p>
        </p:txBody>
      </p:sp>
      <p:sp>
        <p:nvSpPr>
          <p:cNvPr id="9" name="Oval 8"/>
          <p:cNvSpPr/>
          <p:nvPr/>
        </p:nvSpPr>
        <p:spPr>
          <a:xfrm>
            <a:off x="6908796" y="5042518"/>
            <a:ext cx="1124069" cy="1051826"/>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Sand</a:t>
            </a:r>
          </a:p>
        </p:txBody>
      </p:sp>
      <p:sp>
        <p:nvSpPr>
          <p:cNvPr id="10" name="Oval 9"/>
          <p:cNvSpPr/>
          <p:nvPr/>
        </p:nvSpPr>
        <p:spPr>
          <a:xfrm>
            <a:off x="3640974" y="4834237"/>
            <a:ext cx="1248155" cy="1129316"/>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Water</a:t>
            </a:r>
          </a:p>
        </p:txBody>
      </p:sp>
      <p:sp>
        <p:nvSpPr>
          <p:cNvPr id="11" name="Oval 10"/>
          <p:cNvSpPr/>
          <p:nvPr/>
        </p:nvSpPr>
        <p:spPr>
          <a:xfrm>
            <a:off x="2158249" y="1681268"/>
            <a:ext cx="1187738" cy="1064813"/>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Grass</a:t>
            </a:r>
          </a:p>
        </p:txBody>
      </p:sp>
      <p:cxnSp>
        <p:nvCxnSpPr>
          <p:cNvPr id="12" name="Straight Connector 11"/>
          <p:cNvCxnSpPr>
            <a:stCxn id="11" idx="5"/>
            <a:endCxn id="6" idx="1"/>
          </p:cNvCxnSpPr>
          <p:nvPr/>
        </p:nvCxnSpPr>
        <p:spPr bwMode="gray">
          <a:xfrm>
            <a:off x="3172047" y="2590143"/>
            <a:ext cx="1717083" cy="66062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6"/>
            <a:endCxn id="6" idx="2"/>
          </p:cNvCxnSpPr>
          <p:nvPr/>
        </p:nvCxnSpPr>
        <p:spPr bwMode="gray">
          <a:xfrm flipV="1">
            <a:off x="2846136" y="3712190"/>
            <a:ext cx="1850556" cy="85523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3"/>
            <a:endCxn id="10" idx="0"/>
          </p:cNvCxnSpPr>
          <p:nvPr/>
        </p:nvCxnSpPr>
        <p:spPr bwMode="gray">
          <a:xfrm flipH="1">
            <a:off x="4265052" y="4173612"/>
            <a:ext cx="624078" cy="66062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3"/>
            <a:endCxn id="6" idx="7"/>
          </p:cNvCxnSpPr>
          <p:nvPr/>
        </p:nvCxnSpPr>
        <p:spPr bwMode="gray">
          <a:xfrm flipH="1">
            <a:off x="5818302" y="2208294"/>
            <a:ext cx="1851621" cy="1042474"/>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1"/>
            <a:endCxn id="6" idx="5"/>
          </p:cNvCxnSpPr>
          <p:nvPr/>
        </p:nvCxnSpPr>
        <p:spPr bwMode="gray">
          <a:xfrm flipH="1" flipV="1">
            <a:off x="5818302" y="4173612"/>
            <a:ext cx="1255110" cy="1022942"/>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153331" y="2344188"/>
            <a:ext cx="1366091" cy="1192113"/>
          </a:xfrm>
          <a:prstGeom prst="ellipse">
            <a:avLst/>
          </a:prstGeom>
          <a:solidFill>
            <a:srgbClr val="78BE20"/>
          </a:solidFill>
          <a:ln w="3810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b="1" dirty="0">
                <a:solidFill>
                  <a:schemeClr val="bg1"/>
                </a:solidFill>
              </a:rPr>
              <a:t>Woods</a:t>
            </a:r>
          </a:p>
        </p:txBody>
      </p:sp>
      <p:cxnSp>
        <p:nvCxnSpPr>
          <p:cNvPr id="18" name="Straight Connector 17"/>
          <p:cNvCxnSpPr>
            <a:stCxn id="17" idx="2"/>
            <a:endCxn id="6" idx="6"/>
          </p:cNvCxnSpPr>
          <p:nvPr/>
        </p:nvCxnSpPr>
        <p:spPr bwMode="gray">
          <a:xfrm flipH="1">
            <a:off x="6010740" y="2940245"/>
            <a:ext cx="3142591" cy="77194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271562" y="756916"/>
            <a:ext cx="770600" cy="267545"/>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Cars</a:t>
            </a:r>
          </a:p>
        </p:txBody>
      </p:sp>
      <p:sp>
        <p:nvSpPr>
          <p:cNvPr id="20" name="Rectangle 19"/>
          <p:cNvSpPr/>
          <p:nvPr/>
        </p:nvSpPr>
        <p:spPr>
          <a:xfrm>
            <a:off x="8509216" y="568620"/>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Roadkill</a:t>
            </a:r>
          </a:p>
        </p:txBody>
      </p:sp>
      <p:sp>
        <p:nvSpPr>
          <p:cNvPr id="21" name="Rectangle 20"/>
          <p:cNvSpPr/>
          <p:nvPr/>
        </p:nvSpPr>
        <p:spPr>
          <a:xfrm>
            <a:off x="9078104" y="1453254"/>
            <a:ext cx="700378" cy="267545"/>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Avoid</a:t>
            </a:r>
          </a:p>
        </p:txBody>
      </p:sp>
      <p:cxnSp>
        <p:nvCxnSpPr>
          <p:cNvPr id="22" name="Straight Connector 21"/>
          <p:cNvCxnSpPr>
            <a:stCxn id="21" idx="1"/>
            <a:endCxn id="8" idx="6"/>
          </p:cNvCxnSpPr>
          <p:nvPr/>
        </p:nvCxnSpPr>
        <p:spPr bwMode="gray">
          <a:xfrm flipH="1">
            <a:off x="8595359" y="1587027"/>
            <a:ext cx="482745" cy="293186"/>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0" idx="2"/>
            <a:endCxn id="8" idx="7"/>
          </p:cNvCxnSpPr>
          <p:nvPr/>
        </p:nvCxnSpPr>
        <p:spPr bwMode="gray">
          <a:xfrm flipH="1">
            <a:off x="8436579" y="871551"/>
            <a:ext cx="528039" cy="680581"/>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9" idx="2"/>
            <a:endCxn id="8" idx="1"/>
          </p:cNvCxnSpPr>
          <p:nvPr/>
        </p:nvCxnSpPr>
        <p:spPr bwMode="gray">
          <a:xfrm>
            <a:off x="7656862" y="1024461"/>
            <a:ext cx="13061" cy="527671"/>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0827146" y="2192722"/>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Rabbit</a:t>
            </a:r>
          </a:p>
        </p:txBody>
      </p:sp>
      <p:sp>
        <p:nvSpPr>
          <p:cNvPr id="26" name="Rectangle 25"/>
          <p:cNvSpPr/>
          <p:nvPr/>
        </p:nvSpPr>
        <p:spPr>
          <a:xfrm>
            <a:off x="11036360" y="3409259"/>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Squirrel</a:t>
            </a:r>
          </a:p>
        </p:txBody>
      </p:sp>
      <p:sp>
        <p:nvSpPr>
          <p:cNvPr id="27" name="Rectangle 26"/>
          <p:cNvSpPr/>
          <p:nvPr/>
        </p:nvSpPr>
        <p:spPr>
          <a:xfrm>
            <a:off x="9696328" y="3965369"/>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Snake</a:t>
            </a:r>
          </a:p>
        </p:txBody>
      </p:sp>
      <p:cxnSp>
        <p:nvCxnSpPr>
          <p:cNvPr id="28" name="Straight Connector 27"/>
          <p:cNvCxnSpPr>
            <a:stCxn id="25" idx="1"/>
            <a:endCxn id="17" idx="7"/>
          </p:cNvCxnSpPr>
          <p:nvPr/>
        </p:nvCxnSpPr>
        <p:spPr bwMode="gray">
          <a:xfrm flipH="1">
            <a:off x="10319363" y="2344188"/>
            <a:ext cx="507783" cy="174581"/>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6" idx="1"/>
            <a:endCxn id="17" idx="5"/>
          </p:cNvCxnSpPr>
          <p:nvPr/>
        </p:nvCxnSpPr>
        <p:spPr bwMode="gray">
          <a:xfrm flipH="1" flipV="1">
            <a:off x="10319363" y="3361720"/>
            <a:ext cx="716997" cy="19900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4"/>
            <a:endCxn id="27" idx="0"/>
          </p:cNvCxnSpPr>
          <p:nvPr/>
        </p:nvCxnSpPr>
        <p:spPr bwMode="gray">
          <a:xfrm>
            <a:off x="9836377" y="3536301"/>
            <a:ext cx="315353" cy="429068"/>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053814" y="4450606"/>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Crab</a:t>
            </a:r>
          </a:p>
        </p:txBody>
      </p:sp>
      <p:sp>
        <p:nvSpPr>
          <p:cNvPr id="32" name="Rectangle 31"/>
          <p:cNvSpPr/>
          <p:nvPr/>
        </p:nvSpPr>
        <p:spPr>
          <a:xfrm>
            <a:off x="8481865" y="5963553"/>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Turtle</a:t>
            </a:r>
          </a:p>
        </p:txBody>
      </p:sp>
      <p:cxnSp>
        <p:nvCxnSpPr>
          <p:cNvPr id="33" name="Straight Connector 32"/>
          <p:cNvCxnSpPr>
            <a:stCxn id="9" idx="7"/>
            <a:endCxn id="31" idx="2"/>
          </p:cNvCxnSpPr>
          <p:nvPr/>
        </p:nvCxnSpPr>
        <p:spPr bwMode="gray">
          <a:xfrm flipV="1">
            <a:off x="7868249" y="4753537"/>
            <a:ext cx="640967" cy="443017"/>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9" idx="5"/>
            <a:endCxn id="32" idx="1"/>
          </p:cNvCxnSpPr>
          <p:nvPr/>
        </p:nvCxnSpPr>
        <p:spPr bwMode="gray">
          <a:xfrm>
            <a:off x="7868249" y="5940308"/>
            <a:ext cx="613616" cy="174711"/>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610056" y="6061876"/>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Turtle</a:t>
            </a:r>
          </a:p>
        </p:txBody>
      </p:sp>
      <p:sp>
        <p:nvSpPr>
          <p:cNvPr id="36" name="Rectangle 35"/>
          <p:cNvSpPr/>
          <p:nvPr/>
        </p:nvSpPr>
        <p:spPr>
          <a:xfrm>
            <a:off x="3009243" y="6061876"/>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Fish</a:t>
            </a:r>
          </a:p>
        </p:txBody>
      </p:sp>
      <p:sp>
        <p:nvSpPr>
          <p:cNvPr id="37" name="Rectangle 36"/>
          <p:cNvSpPr/>
          <p:nvPr/>
        </p:nvSpPr>
        <p:spPr>
          <a:xfrm>
            <a:off x="475108" y="5692184"/>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Danger</a:t>
            </a:r>
          </a:p>
        </p:txBody>
      </p:sp>
      <p:sp>
        <p:nvSpPr>
          <p:cNvPr id="38" name="Rectangle 37"/>
          <p:cNvSpPr/>
          <p:nvPr/>
        </p:nvSpPr>
        <p:spPr>
          <a:xfrm>
            <a:off x="114331" y="3798016"/>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Avoid</a:t>
            </a:r>
          </a:p>
        </p:txBody>
      </p:sp>
      <p:sp>
        <p:nvSpPr>
          <p:cNvPr id="39" name="Rectangle 38"/>
          <p:cNvSpPr/>
          <p:nvPr/>
        </p:nvSpPr>
        <p:spPr>
          <a:xfrm>
            <a:off x="1084894" y="2713272"/>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Mole</a:t>
            </a:r>
          </a:p>
        </p:txBody>
      </p:sp>
      <p:sp>
        <p:nvSpPr>
          <p:cNvPr id="40" name="Rectangle 39"/>
          <p:cNvSpPr/>
          <p:nvPr/>
        </p:nvSpPr>
        <p:spPr>
          <a:xfrm>
            <a:off x="234645" y="2082950"/>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Squirrel</a:t>
            </a:r>
          </a:p>
        </p:txBody>
      </p:sp>
      <p:sp>
        <p:nvSpPr>
          <p:cNvPr id="41" name="Rectangle 40"/>
          <p:cNvSpPr/>
          <p:nvPr/>
        </p:nvSpPr>
        <p:spPr>
          <a:xfrm>
            <a:off x="846824" y="1488993"/>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Rabbit</a:t>
            </a:r>
          </a:p>
        </p:txBody>
      </p:sp>
      <p:sp>
        <p:nvSpPr>
          <p:cNvPr id="42" name="Rectangle 41"/>
          <p:cNvSpPr/>
          <p:nvPr/>
        </p:nvSpPr>
        <p:spPr>
          <a:xfrm>
            <a:off x="3547513" y="1358627"/>
            <a:ext cx="910804" cy="302931"/>
          </a:xfrm>
          <a:prstGeom prst="rect">
            <a:avLst/>
          </a:prstGeom>
          <a:solidFill>
            <a:schemeClr val="accent5"/>
          </a:solidFill>
          <a:ln w="28575">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b="1" dirty="0">
                <a:solidFill>
                  <a:schemeClr val="bg1"/>
                </a:solidFill>
              </a:rPr>
              <a:t>Snake</a:t>
            </a:r>
          </a:p>
        </p:txBody>
      </p:sp>
      <p:cxnSp>
        <p:nvCxnSpPr>
          <p:cNvPr id="43" name="Straight Connector 42"/>
          <p:cNvCxnSpPr>
            <a:stCxn id="7" idx="3"/>
            <a:endCxn id="37" idx="0"/>
          </p:cNvCxnSpPr>
          <p:nvPr/>
        </p:nvCxnSpPr>
        <p:spPr bwMode="gray">
          <a:xfrm flipH="1">
            <a:off x="930510" y="5106924"/>
            <a:ext cx="543504" cy="585260"/>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6" idx="0"/>
            <a:endCxn id="10" idx="3"/>
          </p:cNvCxnSpPr>
          <p:nvPr/>
        </p:nvCxnSpPr>
        <p:spPr bwMode="gray">
          <a:xfrm flipV="1">
            <a:off x="3464645" y="5798169"/>
            <a:ext cx="359117" cy="263707"/>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5" idx="0"/>
            <a:endCxn id="10" idx="5"/>
          </p:cNvCxnSpPr>
          <p:nvPr/>
        </p:nvCxnSpPr>
        <p:spPr bwMode="gray">
          <a:xfrm flipH="1" flipV="1">
            <a:off x="4706341" y="5798169"/>
            <a:ext cx="359117" cy="263707"/>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8" idx="3"/>
            <a:endCxn id="7" idx="1"/>
          </p:cNvCxnSpPr>
          <p:nvPr/>
        </p:nvCxnSpPr>
        <p:spPr bwMode="gray">
          <a:xfrm>
            <a:off x="1025135" y="3949482"/>
            <a:ext cx="448879" cy="78444"/>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1" idx="3"/>
            <a:endCxn id="11" idx="1"/>
          </p:cNvCxnSpPr>
          <p:nvPr/>
        </p:nvCxnSpPr>
        <p:spPr bwMode="gray">
          <a:xfrm>
            <a:off x="1757628" y="1640459"/>
            <a:ext cx="574561" cy="196747"/>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0" idx="3"/>
            <a:endCxn id="11" idx="2"/>
          </p:cNvCxnSpPr>
          <p:nvPr/>
        </p:nvCxnSpPr>
        <p:spPr bwMode="gray">
          <a:xfrm flipV="1">
            <a:off x="1145449" y="2213675"/>
            <a:ext cx="1012800" cy="20741"/>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9" idx="3"/>
            <a:endCxn id="11" idx="3"/>
          </p:cNvCxnSpPr>
          <p:nvPr/>
        </p:nvCxnSpPr>
        <p:spPr bwMode="gray">
          <a:xfrm flipV="1">
            <a:off x="1995698" y="2590143"/>
            <a:ext cx="336491" cy="274595"/>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1" idx="7"/>
            <a:endCxn id="42" idx="1"/>
          </p:cNvCxnSpPr>
          <p:nvPr/>
        </p:nvCxnSpPr>
        <p:spPr bwMode="gray">
          <a:xfrm flipV="1">
            <a:off x="3172047" y="1510093"/>
            <a:ext cx="375466" cy="327113"/>
          </a:xfrm>
          <a:prstGeom prst="line">
            <a:avLst/>
          </a:prstGeom>
          <a:ln w="25400">
            <a:solidFill>
              <a:schemeClr val="bg2">
                <a:lumMod val="1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31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a:t>
            </a:r>
            <a:endParaRPr lang="en-US" dirty="0"/>
          </a:p>
        </p:txBody>
      </p:sp>
      <p:pic>
        <p:nvPicPr>
          <p:cNvPr id="5" name="Picture 4"/>
          <p:cNvPicPr>
            <a:picLocks noChangeAspect="1"/>
          </p:cNvPicPr>
          <p:nvPr/>
        </p:nvPicPr>
        <p:blipFill>
          <a:blip r:embed="rId2"/>
          <a:stretch>
            <a:fillRect/>
          </a:stretch>
        </p:blipFill>
        <p:spPr>
          <a:xfrm>
            <a:off x="10598727" y="58106"/>
            <a:ext cx="1590098" cy="1542095"/>
          </a:xfrm>
          <a:prstGeom prst="rect">
            <a:avLst/>
          </a:prstGeom>
        </p:spPr>
      </p:pic>
      <p:sp>
        <p:nvSpPr>
          <p:cNvPr id="6"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264812" y="1165982"/>
            <a:ext cx="10972800" cy="4572000"/>
          </a:xfrm>
        </p:spPr>
        <p:txBody>
          <a:bodyPr/>
          <a:lstStyle/>
          <a:p>
            <a:pPr marL="569913" lvl="6" indent="-285750">
              <a:buFont typeface="Arial" panose="020B0604020202020204" pitchFamily="34" charset="0"/>
              <a:buChar char="•"/>
            </a:pPr>
            <a:r>
              <a:rPr lang="en-US" sz="2000" b="1" dirty="0">
                <a:solidFill>
                  <a:schemeClr val="accent1"/>
                </a:solidFill>
              </a:rPr>
              <a:t>Great When:</a:t>
            </a:r>
          </a:p>
          <a:p>
            <a:pPr marL="798513" lvl="7" indent="-285750">
              <a:buFont typeface="Arial" panose="020B0604020202020204" pitchFamily="34" charset="0"/>
              <a:buChar char="•"/>
            </a:pPr>
            <a:r>
              <a:rPr lang="en-US" dirty="0"/>
              <a:t>For any problem</a:t>
            </a:r>
          </a:p>
          <a:p>
            <a:pPr marL="798513" lvl="7" indent="-285750">
              <a:buFont typeface="Arial" panose="020B0604020202020204" pitchFamily="34" charset="0"/>
              <a:buChar char="•"/>
            </a:pPr>
            <a:r>
              <a:rPr lang="en-US" dirty="0"/>
              <a:t>You have a lot or a little knowledge about problem</a:t>
            </a:r>
          </a:p>
          <a:p>
            <a:pPr marL="798513" lvl="7" indent="-285750">
              <a:buFont typeface="Arial" panose="020B0604020202020204" pitchFamily="34" charset="0"/>
              <a:buChar char="•"/>
            </a:pPr>
            <a:r>
              <a:rPr lang="en-US" dirty="0"/>
              <a:t>There is plenty or no time</a:t>
            </a:r>
          </a:p>
          <a:p>
            <a:pPr marL="569913" lvl="6" indent="-285750">
              <a:buFont typeface="Arial" panose="020B0604020202020204" pitchFamily="34" charset="0"/>
              <a:buChar char="•"/>
            </a:pPr>
            <a:r>
              <a:rPr lang="en-US" sz="2000" b="1" dirty="0">
                <a:solidFill>
                  <a:schemeClr val="accent1"/>
                </a:solidFill>
              </a:rPr>
              <a:t>The Bad:</a:t>
            </a:r>
          </a:p>
          <a:p>
            <a:pPr marL="798513" lvl="7" indent="-285750">
              <a:buFont typeface="Arial" panose="020B0604020202020204" pitchFamily="34" charset="0"/>
              <a:buChar char="•"/>
            </a:pPr>
            <a:r>
              <a:rPr lang="en-US" dirty="0"/>
              <a:t>Requires you to put ideas down on paper</a:t>
            </a:r>
          </a:p>
          <a:p>
            <a:pPr marL="798513" lvl="7" indent="-285750">
              <a:buFont typeface="Arial" panose="020B0604020202020204" pitchFamily="34" charset="0"/>
              <a:buChar char="•"/>
            </a:pPr>
            <a:r>
              <a:rPr lang="en-US" dirty="0"/>
              <a:t>Mapped out ideas still need an order of action</a:t>
            </a:r>
          </a:p>
          <a:p>
            <a:pPr marL="569913" lvl="6" indent="-285750">
              <a:buFont typeface="Arial" panose="020B0604020202020204" pitchFamily="34" charset="0"/>
              <a:buChar char="•"/>
            </a:pPr>
            <a:r>
              <a:rPr lang="en-US" sz="2000" b="1" dirty="0">
                <a:solidFill>
                  <a:schemeClr val="accent1"/>
                </a:solidFill>
              </a:rPr>
              <a:t>The Good:</a:t>
            </a:r>
          </a:p>
          <a:p>
            <a:pPr marL="798513" lvl="7" indent="-285750">
              <a:buFont typeface="Arial" panose="020B0604020202020204" pitchFamily="34" charset="0"/>
              <a:buChar char="•"/>
            </a:pPr>
            <a:r>
              <a:rPr lang="en-US" dirty="0"/>
              <a:t>Allows for creativity and depth</a:t>
            </a:r>
          </a:p>
          <a:p>
            <a:pPr marL="798513" lvl="7" indent="-285750">
              <a:buFont typeface="Arial" panose="020B0604020202020204" pitchFamily="34" charset="0"/>
              <a:buChar char="•"/>
            </a:pPr>
            <a:r>
              <a:rPr lang="en-US" dirty="0"/>
              <a:t>You can share the visualization with others</a:t>
            </a:r>
          </a:p>
          <a:p>
            <a:pPr marL="569913" lvl="6" indent="-285750">
              <a:buFont typeface="Arial" panose="020B0604020202020204" pitchFamily="34" charset="0"/>
              <a:buChar char="•"/>
            </a:pPr>
            <a:r>
              <a:rPr lang="en-US" sz="2000" b="1" dirty="0">
                <a:solidFill>
                  <a:schemeClr val="accent1"/>
                </a:solidFill>
              </a:rPr>
              <a:t>Things to Consider:</a:t>
            </a:r>
          </a:p>
          <a:p>
            <a:pPr marL="798513" lvl="7" indent="-285750">
              <a:buFont typeface="Arial" panose="020B0604020202020204" pitchFamily="34" charset="0"/>
              <a:buChar char="•"/>
            </a:pPr>
            <a:r>
              <a:rPr lang="en-US" dirty="0"/>
              <a:t>Mind Maps can be as detailed or basic as the problem requires</a:t>
            </a:r>
          </a:p>
          <a:p>
            <a:pPr marL="798513" lvl="7" indent="-285750">
              <a:buFont typeface="Arial" panose="020B0604020202020204" pitchFamily="34" charset="0"/>
              <a:buChar char="•"/>
            </a:pPr>
            <a:r>
              <a:rPr lang="en-US" dirty="0"/>
              <a:t>There is not always a clear direction</a:t>
            </a:r>
          </a:p>
          <a:p>
            <a:pPr lvl="6"/>
            <a:endParaRPr lang="en-US" dirty="0"/>
          </a:p>
          <a:p>
            <a:pPr lvl="5"/>
            <a:endParaRPr lang="en-US" dirty="0"/>
          </a:p>
          <a:p>
            <a:pPr lvl="5"/>
            <a:endParaRPr lang="en-US" dirty="0"/>
          </a:p>
          <a:p>
            <a:pPr lvl="4"/>
            <a:endParaRPr lang="en-US" dirty="0"/>
          </a:p>
          <a:p>
            <a:r>
              <a:rPr lang="en-US" dirty="0"/>
              <a:t>	</a:t>
            </a:r>
          </a:p>
        </p:txBody>
      </p:sp>
    </p:spTree>
    <p:extLst>
      <p:ext uri="{BB962C8B-B14F-4D97-AF65-F5344CB8AC3E}">
        <p14:creationId xmlns:p14="http://schemas.microsoft.com/office/powerpoint/2010/main" val="132588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Above and Beyond</a:t>
            </a:r>
            <a:endParaRPr lang="en-US" dirty="0"/>
          </a:p>
        </p:txBody>
      </p:sp>
      <p:sp>
        <p:nvSpPr>
          <p:cNvPr id="3" name="Subtitle 2"/>
          <p:cNvSpPr>
            <a:spLocks noGrp="1"/>
          </p:cNvSpPr>
          <p:nvPr>
            <p:ph type="subTitle" idx="10"/>
          </p:nvPr>
        </p:nvSpPr>
        <p:spPr/>
        <p:txBody>
          <a:bodyPr/>
          <a:lstStyle/>
          <a:p>
            <a:r>
              <a:rPr lang="en-US" dirty="0" smtClean="0"/>
              <a:t>Brainstorm</a:t>
            </a:r>
            <a:endParaRPr lang="en-US" dirty="0"/>
          </a:p>
        </p:txBody>
      </p:sp>
      <p:pic>
        <p:nvPicPr>
          <p:cNvPr id="5" name="Picture 4"/>
          <p:cNvPicPr>
            <a:picLocks noChangeAspect="1"/>
          </p:cNvPicPr>
          <p:nvPr/>
        </p:nvPicPr>
        <p:blipFill>
          <a:blip r:embed="rId2"/>
          <a:stretch>
            <a:fillRect/>
          </a:stretch>
        </p:blipFill>
        <p:spPr>
          <a:xfrm>
            <a:off x="10598727" y="58106"/>
            <a:ext cx="1590098" cy="154209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153" r="12688"/>
          <a:stretch/>
        </p:blipFill>
        <p:spPr>
          <a:xfrm>
            <a:off x="0" y="1600201"/>
            <a:ext cx="5769034" cy="4569927"/>
          </a:xfrm>
          <a:prstGeom prst="rect">
            <a:avLst/>
          </a:prstGeom>
        </p:spPr>
      </p:pic>
      <p:sp>
        <p:nvSpPr>
          <p:cNvPr id="7" name="Rectangle 6"/>
          <p:cNvSpPr/>
          <p:nvPr/>
        </p:nvSpPr>
        <p:spPr>
          <a:xfrm>
            <a:off x="6230815" y="2624353"/>
            <a:ext cx="6092825" cy="2308324"/>
          </a:xfrm>
          <a:prstGeom prst="rect">
            <a:avLst/>
          </a:prstGeom>
        </p:spPr>
        <p:txBody>
          <a:bodyPr>
            <a:spAutoFit/>
          </a:bodyPr>
          <a:lstStyle/>
          <a:p>
            <a:r>
              <a:rPr lang="en-US" dirty="0"/>
              <a:t>The Takeaway:</a:t>
            </a:r>
          </a:p>
          <a:p>
            <a:pPr marL="742950" lvl="1" indent="-285750">
              <a:buFont typeface="Arial" panose="020B0604020202020204" pitchFamily="34" charset="0"/>
              <a:buChar char="•"/>
            </a:pPr>
            <a:r>
              <a:rPr lang="en-US" dirty="0"/>
              <a:t>Detailed approach</a:t>
            </a:r>
          </a:p>
          <a:p>
            <a:pPr marL="742950" lvl="1" indent="-285750">
              <a:buFont typeface="Arial" panose="020B0604020202020204" pitchFamily="34" charset="0"/>
              <a:buChar char="•"/>
            </a:pPr>
            <a:r>
              <a:rPr lang="en-US" dirty="0"/>
              <a:t>Flexible structure</a:t>
            </a:r>
          </a:p>
          <a:p>
            <a:pPr marL="742950" lvl="1" indent="-285750">
              <a:buFont typeface="Arial" panose="020B0604020202020204" pitchFamily="34" charset="0"/>
              <a:buChar char="•"/>
            </a:pPr>
            <a:r>
              <a:rPr lang="en-US" dirty="0"/>
              <a:t>Allows for parts of the map to be assigned to others</a:t>
            </a:r>
          </a:p>
          <a:p>
            <a:pPr marL="742950" lvl="1" indent="-285750">
              <a:buFont typeface="Arial" panose="020B0604020202020204" pitchFamily="34" charset="0"/>
              <a:buChar char="•"/>
            </a:pPr>
            <a:r>
              <a:rPr lang="en-US" dirty="0"/>
              <a:t>Documentation is created along the way</a:t>
            </a:r>
          </a:p>
          <a:p>
            <a:endParaRPr lang="en-US" dirty="0"/>
          </a:p>
          <a:p>
            <a:endParaRPr lang="en-US" dirty="0"/>
          </a:p>
        </p:txBody>
      </p:sp>
    </p:spTree>
    <p:extLst>
      <p:ext uri="{BB962C8B-B14F-4D97-AF65-F5344CB8AC3E}">
        <p14:creationId xmlns:p14="http://schemas.microsoft.com/office/powerpoint/2010/main" val="81991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Process</a:t>
            </a:r>
            <a:endParaRPr lang="en-US" dirty="0"/>
          </a:p>
        </p:txBody>
      </p:sp>
      <p:sp>
        <p:nvSpPr>
          <p:cNvPr id="3" name="Subtitle 2"/>
          <p:cNvSpPr>
            <a:spLocks noGrp="1"/>
          </p:cNvSpPr>
          <p:nvPr>
            <p:ph type="subTitle" idx="10"/>
          </p:nvPr>
        </p:nvSpPr>
        <p:spPr/>
        <p:txBody>
          <a:bodyPr/>
          <a:lstStyle/>
          <a:p>
            <a:r>
              <a:rPr lang="en-US" dirty="0" smtClean="0"/>
              <a:t>A Hybrid approach to Problem-Solving</a:t>
            </a:r>
            <a:endParaRPr lang="en-US" dirty="0"/>
          </a:p>
        </p:txBody>
      </p:sp>
      <p:sp>
        <p:nvSpPr>
          <p:cNvPr id="5" name="Rectangle 4"/>
          <p:cNvSpPr/>
          <p:nvPr/>
        </p:nvSpPr>
        <p:spPr>
          <a:xfrm>
            <a:off x="674077" y="2428827"/>
            <a:ext cx="5392615" cy="1384995"/>
          </a:xfrm>
          <a:prstGeom prst="rect">
            <a:avLst/>
          </a:prstGeom>
        </p:spPr>
        <p:txBody>
          <a:bodyPr wrap="square">
            <a:spAutoFit/>
          </a:bodyPr>
          <a:lstStyle/>
          <a:p>
            <a:r>
              <a:rPr lang="en-US" sz="2800" dirty="0"/>
              <a:t>Introducing, </a:t>
            </a:r>
            <a:r>
              <a:rPr lang="en-US" sz="2800" dirty="0">
                <a:solidFill>
                  <a:schemeClr val="accent1"/>
                </a:solidFill>
              </a:rPr>
              <a:t>The Flying Squirrel</a:t>
            </a:r>
            <a:r>
              <a:rPr lang="en-US" sz="2800" dirty="0"/>
              <a:t> (Sugar Glider). Hybrids are okay in our world right?</a:t>
            </a:r>
            <a:endParaRPr lang="en-US" sz="2800" dirty="0">
              <a:solidFill>
                <a:schemeClr val="accent1"/>
              </a:solidFill>
            </a:endParaRPr>
          </a:p>
        </p:txBody>
      </p:sp>
      <p:pic>
        <p:nvPicPr>
          <p:cNvPr id="6" name="Picture 5"/>
          <p:cNvPicPr>
            <a:picLocks noChangeAspect="1"/>
          </p:cNvPicPr>
          <p:nvPr/>
        </p:nvPicPr>
        <p:blipFill>
          <a:blip r:embed="rId2"/>
          <a:stretch>
            <a:fillRect/>
          </a:stretch>
        </p:blipFill>
        <p:spPr>
          <a:xfrm>
            <a:off x="7506112" y="1713590"/>
            <a:ext cx="2838846" cy="2534004"/>
          </a:xfrm>
          <a:prstGeom prst="rect">
            <a:avLst/>
          </a:prstGeom>
        </p:spPr>
      </p:pic>
    </p:spTree>
    <p:extLst>
      <p:ext uri="{BB962C8B-B14F-4D97-AF65-F5344CB8AC3E}">
        <p14:creationId xmlns:p14="http://schemas.microsoft.com/office/powerpoint/2010/main" val="36480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3525"/>
        <p:cNvGrpSpPr/>
        <p:nvPr/>
      </p:nvGrpSpPr>
      <p:grpSpPr>
        <a:xfrm>
          <a:off x="0" y="0"/>
          <a:ext cx="0" cy="0"/>
          <a:chOff x="0" y="0"/>
          <a:chExt cx="0" cy="0"/>
        </a:xfrm>
      </p:grpSpPr>
      <p:sp>
        <p:nvSpPr>
          <p:cNvPr id="3526" name="Google Shape;3526;p282"/>
          <p:cNvSpPr txBox="1">
            <a:spLocks noGrp="1"/>
          </p:cNvSpPr>
          <p:nvPr>
            <p:ph type="title"/>
          </p:nvPr>
        </p:nvSpPr>
        <p:spPr>
          <a:xfrm>
            <a:off x="579809" y="413536"/>
            <a:ext cx="11001134" cy="381101"/>
          </a:xfrm>
          <a:prstGeom prst="rect">
            <a:avLst/>
          </a:prstGeom>
          <a:noFill/>
          <a:ln>
            <a:noFill/>
          </a:ln>
        </p:spPr>
        <p:txBody>
          <a:bodyPr spcFirstLastPara="1" vert="horz" wrap="square" lIns="0" tIns="0" rIns="0" bIns="0" rtlCol="0" anchor="b" anchorCtr="0">
            <a:normAutofit/>
          </a:bodyPr>
          <a:lstStyle/>
          <a:p>
            <a:pPr>
              <a:buSzPts val="2000"/>
            </a:pPr>
            <a:r>
              <a:rPr lang="en" sz="2666"/>
              <a:t>How to Write Professional Titles</a:t>
            </a:r>
            <a:endParaRPr/>
          </a:p>
        </p:txBody>
      </p:sp>
      <p:sp>
        <p:nvSpPr>
          <p:cNvPr id="3527" name="Google Shape;3527;p282"/>
          <p:cNvSpPr txBox="1">
            <a:spLocks noGrp="1"/>
          </p:cNvSpPr>
          <p:nvPr>
            <p:ph type="body" idx="2"/>
          </p:nvPr>
        </p:nvSpPr>
        <p:spPr>
          <a:xfrm>
            <a:off x="6323379" y="1295957"/>
            <a:ext cx="5865272" cy="4570809"/>
          </a:xfrm>
          <a:prstGeom prst="rect">
            <a:avLst/>
          </a:prstGeom>
          <a:noFill/>
          <a:ln>
            <a:noFill/>
          </a:ln>
        </p:spPr>
        <p:txBody>
          <a:bodyPr spcFirstLastPara="1" vert="horz" wrap="square" lIns="457148" tIns="457148" rIns="457148" bIns="457148" rtlCol="0" anchor="t" anchorCtr="0">
            <a:noAutofit/>
          </a:bodyPr>
          <a:lstStyle/>
          <a:p>
            <a:pPr marL="0" indent="0">
              <a:lnSpc>
                <a:spcPct val="90000"/>
              </a:lnSpc>
              <a:buSzPts val="1400"/>
              <a:buNone/>
            </a:pPr>
            <a:r>
              <a:rPr lang="en" sz="2000" b="1" dirty="0"/>
              <a:t>Examples:</a:t>
            </a:r>
            <a:endParaRPr dirty="0"/>
          </a:p>
          <a:p>
            <a:pPr marL="0" indent="0">
              <a:lnSpc>
                <a:spcPct val="90000"/>
              </a:lnSpc>
              <a:spcBef>
                <a:spcPts val="1200"/>
              </a:spcBef>
              <a:buSzPts val="900"/>
              <a:buNone/>
            </a:pPr>
            <a:r>
              <a:rPr lang="en" sz="1466" b="1" dirty="0"/>
              <a:t>Correct</a:t>
            </a:r>
            <a:endParaRPr dirty="0"/>
          </a:p>
          <a:p>
            <a:pPr marL="338582" indent="-330117">
              <a:lnSpc>
                <a:spcPct val="90000"/>
              </a:lnSpc>
              <a:spcBef>
                <a:spcPts val="1200"/>
              </a:spcBef>
              <a:buSzPts val="900"/>
              <a:buFont typeface="Arial"/>
              <a:buChar char="•"/>
            </a:pPr>
            <a:r>
              <a:rPr lang="en" sz="1466" dirty="0"/>
              <a:t>John Doe, Software Engineer, Software-Defined Edge Division, Broadcom</a:t>
            </a:r>
            <a:endParaRPr dirty="0"/>
          </a:p>
          <a:p>
            <a:pPr marL="338582" indent="-330117">
              <a:lnSpc>
                <a:spcPct val="90000"/>
              </a:lnSpc>
              <a:spcBef>
                <a:spcPts val="1200"/>
              </a:spcBef>
              <a:buSzPts val="900"/>
              <a:buFont typeface="Arial"/>
              <a:buChar char="•"/>
            </a:pPr>
            <a:r>
              <a:rPr lang="en" sz="1466" dirty="0"/>
              <a:t>Jane Doe, Product Marketing Engineer, VMware Cloud Foundation Division, Broadcom </a:t>
            </a:r>
            <a:endParaRPr dirty="0"/>
          </a:p>
          <a:p>
            <a:pPr marL="0" indent="-76181">
              <a:lnSpc>
                <a:spcPct val="90000"/>
              </a:lnSpc>
              <a:spcBef>
                <a:spcPts val="1200"/>
              </a:spcBef>
              <a:buSzPts val="900"/>
            </a:pPr>
            <a:r>
              <a:rPr lang="en" sz="1466" b="1" dirty="0"/>
              <a:t>Incorrect</a:t>
            </a:r>
            <a:endParaRPr dirty="0"/>
          </a:p>
          <a:p>
            <a:pPr marL="338582" indent="-330117">
              <a:lnSpc>
                <a:spcPct val="90000"/>
              </a:lnSpc>
              <a:spcBef>
                <a:spcPts val="1200"/>
              </a:spcBef>
              <a:buSzPts val="900"/>
              <a:buFont typeface="Arial"/>
              <a:buChar char="•"/>
            </a:pPr>
            <a:r>
              <a:rPr lang="en" sz="1466" dirty="0"/>
              <a:t>John Doe, Software Engineer, </a:t>
            </a:r>
            <a:r>
              <a:rPr lang="en" sz="1466" dirty="0">
                <a:solidFill>
                  <a:srgbClr val="FF0000"/>
                </a:solidFill>
              </a:rPr>
              <a:t>VMware by Broadcom</a:t>
            </a:r>
            <a:endParaRPr dirty="0"/>
          </a:p>
          <a:p>
            <a:pPr marL="795668" lvl="1" indent="-330117">
              <a:lnSpc>
                <a:spcPct val="90000"/>
              </a:lnSpc>
              <a:buSzPts val="900"/>
            </a:pPr>
            <a:r>
              <a:rPr lang="en" sz="1466" dirty="0"/>
              <a:t>Omits division name and uses VMware by Broadcom as the company</a:t>
            </a:r>
            <a:endParaRPr dirty="0"/>
          </a:p>
          <a:p>
            <a:pPr marL="338582" indent="-330117">
              <a:lnSpc>
                <a:spcPct val="90000"/>
              </a:lnSpc>
              <a:spcBef>
                <a:spcPts val="1200"/>
              </a:spcBef>
              <a:buSzPts val="900"/>
              <a:buFont typeface="Arial"/>
              <a:buChar char="•"/>
            </a:pPr>
            <a:r>
              <a:rPr lang="en" sz="1466" dirty="0"/>
              <a:t>Jane Doe, Product Marketing Engineer, </a:t>
            </a:r>
            <a:r>
              <a:rPr lang="en" sz="1466" dirty="0">
                <a:solidFill>
                  <a:srgbClr val="FF0000"/>
                </a:solidFill>
              </a:rPr>
              <a:t>VMware by Broadcom</a:t>
            </a:r>
            <a:r>
              <a:rPr lang="en" sz="1466" dirty="0"/>
              <a:t>, Broadcom </a:t>
            </a:r>
            <a:endParaRPr dirty="0"/>
          </a:p>
          <a:p>
            <a:pPr marL="795668" lvl="1" indent="-330117">
              <a:lnSpc>
                <a:spcPct val="90000"/>
              </a:lnSpc>
              <a:buSzPts val="900"/>
            </a:pPr>
            <a:r>
              <a:rPr lang="en" sz="1466" dirty="0"/>
              <a:t>Uses VMware by Broadcom instead of the division or department name</a:t>
            </a:r>
            <a:endParaRPr dirty="0"/>
          </a:p>
          <a:p>
            <a:pPr marL="0" indent="0">
              <a:lnSpc>
                <a:spcPct val="90000"/>
              </a:lnSpc>
              <a:spcBef>
                <a:spcPts val="1200"/>
              </a:spcBef>
              <a:buSzPts val="900"/>
              <a:buNone/>
            </a:pPr>
            <a:endParaRPr sz="1333" dirty="0"/>
          </a:p>
        </p:txBody>
      </p:sp>
      <p:sp>
        <p:nvSpPr>
          <p:cNvPr id="3528" name="Google Shape;3528;p282"/>
          <p:cNvSpPr txBox="1">
            <a:spLocks noGrp="1"/>
          </p:cNvSpPr>
          <p:nvPr>
            <p:ph type="body" idx="3"/>
          </p:nvPr>
        </p:nvSpPr>
        <p:spPr>
          <a:xfrm>
            <a:off x="-1" y="1295957"/>
            <a:ext cx="6094413" cy="4570809"/>
          </a:xfrm>
          <a:prstGeom prst="rect">
            <a:avLst/>
          </a:prstGeom>
          <a:solidFill>
            <a:srgbClr val="F4F8FA"/>
          </a:solidFill>
          <a:ln>
            <a:noFill/>
          </a:ln>
        </p:spPr>
        <p:txBody>
          <a:bodyPr spcFirstLastPara="1" vert="horz" wrap="square" lIns="594312" tIns="457148" rIns="457148" bIns="457148" rtlCol="0" anchor="t" anchorCtr="0">
            <a:noAutofit/>
          </a:bodyPr>
          <a:lstStyle/>
          <a:p>
            <a:pPr marL="0" indent="0">
              <a:buSzPts val="1400"/>
              <a:buNone/>
            </a:pPr>
            <a:r>
              <a:rPr lang="en" sz="2000" b="1"/>
              <a:t>Title Structure:</a:t>
            </a:r>
            <a:endParaRPr/>
          </a:p>
          <a:p>
            <a:pPr marL="0" indent="-93110">
              <a:spcBef>
                <a:spcPts val="1200"/>
              </a:spcBef>
              <a:buSzPts val="1100"/>
            </a:pPr>
            <a:r>
              <a:rPr lang="en" sz="1600" b="1"/>
              <a:t>Name, Title, Division or Department Name, Broadcom</a:t>
            </a:r>
            <a:endParaRPr sz="1600"/>
          </a:p>
          <a:p>
            <a:pPr marL="0" indent="0">
              <a:spcBef>
                <a:spcPts val="1200"/>
              </a:spcBef>
              <a:buSzPts val="900"/>
              <a:buNone/>
            </a:pPr>
            <a:r>
              <a:rPr lang="en" sz="1466"/>
              <a:t>This structure has evolved to ensure the relationship between Broadcom and VMware is clear. </a:t>
            </a:r>
            <a:endParaRPr/>
          </a:p>
          <a:p>
            <a:pPr marL="287795" indent="-279330">
              <a:spcBef>
                <a:spcPts val="1200"/>
              </a:spcBef>
              <a:buSzPts val="900"/>
              <a:buFont typeface="Arial"/>
              <a:buChar char="•"/>
            </a:pPr>
            <a:r>
              <a:rPr lang="en" sz="1466"/>
              <a:t>Include Broadcom as the company.</a:t>
            </a:r>
            <a:endParaRPr/>
          </a:p>
          <a:p>
            <a:pPr marL="287795" indent="-279330">
              <a:spcBef>
                <a:spcPts val="667"/>
              </a:spcBef>
              <a:buSzPts val="900"/>
              <a:buFont typeface="Arial"/>
              <a:buChar char="•"/>
            </a:pPr>
            <a:r>
              <a:rPr lang="en" sz="1466"/>
              <a:t>Do not use VMware by Broadcom in titles.</a:t>
            </a:r>
            <a:endParaRPr/>
          </a:p>
          <a:p>
            <a:pPr marL="287795" indent="-279330">
              <a:spcBef>
                <a:spcPts val="667"/>
              </a:spcBef>
              <a:buSzPts val="900"/>
              <a:buFont typeface="Arial"/>
              <a:buChar char="•"/>
            </a:pPr>
            <a:r>
              <a:rPr lang="en" sz="1466"/>
              <a:t>Use the following names for VMware divisions:</a:t>
            </a:r>
            <a:endParaRPr/>
          </a:p>
          <a:p>
            <a:pPr marL="744880" lvl="1" indent="-279330">
              <a:spcBef>
                <a:spcPts val="667"/>
              </a:spcBef>
              <a:buSzPts val="900"/>
              <a:buFont typeface="Arial"/>
              <a:buChar char="•"/>
            </a:pPr>
            <a:r>
              <a:rPr lang="en" sz="1466"/>
              <a:t>VMware Cloud Foundation Division</a:t>
            </a:r>
            <a:endParaRPr/>
          </a:p>
          <a:p>
            <a:pPr marL="744880" lvl="1" indent="-279330">
              <a:spcBef>
                <a:spcPts val="667"/>
              </a:spcBef>
              <a:buSzPts val="900"/>
              <a:buFont typeface="Arial"/>
              <a:buChar char="•"/>
            </a:pPr>
            <a:r>
              <a:rPr lang="en" sz="1466"/>
              <a:t>Tanzu Division </a:t>
            </a:r>
            <a:endParaRPr/>
          </a:p>
          <a:p>
            <a:pPr marL="744880" lvl="1" indent="-279330">
              <a:spcBef>
                <a:spcPts val="667"/>
              </a:spcBef>
              <a:buSzPts val="900"/>
              <a:buFont typeface="Arial"/>
              <a:buChar char="•"/>
            </a:pPr>
            <a:r>
              <a:rPr lang="en" sz="1466"/>
              <a:t>Application Networking and Security Division</a:t>
            </a:r>
            <a:endParaRPr/>
          </a:p>
          <a:p>
            <a:pPr marL="744880" lvl="1" indent="-279330">
              <a:spcBef>
                <a:spcPts val="667"/>
              </a:spcBef>
              <a:buSzPts val="900"/>
              <a:buFont typeface="Arial"/>
              <a:buChar char="•"/>
            </a:pPr>
            <a:r>
              <a:rPr lang="en" sz="1466"/>
              <a:t>Software-Defined Edge Division</a:t>
            </a:r>
            <a:endParaRPr/>
          </a:p>
          <a:p>
            <a:pPr marL="0" indent="0">
              <a:spcBef>
                <a:spcPts val="667"/>
              </a:spcBef>
              <a:buNone/>
            </a:pPr>
            <a:endParaRPr/>
          </a:p>
        </p:txBody>
      </p:sp>
      <p:sp>
        <p:nvSpPr>
          <p:cNvPr id="2" name="Google Shape;3535;p283">
            <a:extLst>
              <a:ext uri="{FF2B5EF4-FFF2-40B4-BE49-F238E27FC236}">
                <a16:creationId xmlns:a16="http://schemas.microsoft.com/office/drawing/2014/main" id="{EC0FCA76-2287-C011-DC0A-81555E086A22}"/>
              </a:ext>
            </a:extLst>
          </p:cNvPr>
          <p:cNvSpPr/>
          <p:nvPr/>
        </p:nvSpPr>
        <p:spPr>
          <a:xfrm>
            <a:off x="6323379" y="260171"/>
            <a:ext cx="5601341" cy="656629"/>
          </a:xfrm>
          <a:prstGeom prst="roundRect">
            <a:avLst>
              <a:gd name="adj" fmla="val 5073"/>
            </a:avLst>
          </a:prstGeom>
          <a:gradFill>
            <a:gsLst>
              <a:gs pos="0">
                <a:srgbClr val="1D428A"/>
              </a:gs>
              <a:gs pos="100000">
                <a:srgbClr val="70A4D5"/>
              </a:gs>
            </a:gsLst>
            <a:lin ang="10800025" scaled="0"/>
          </a:gradFill>
          <a:ln>
            <a:noFill/>
          </a:ln>
        </p:spPr>
        <p:txBody>
          <a:bodyPr spcFirstLastPara="1" wrap="square" lIns="457148" tIns="91410" rIns="91410" bIns="91410" anchor="ctr" anchorCtr="0">
            <a:noAutofit/>
          </a:bodyPr>
          <a:lstStyle/>
          <a:p>
            <a:pPr algn="ctr">
              <a:buClr>
                <a:schemeClr val="lt1"/>
              </a:buClr>
              <a:buSzPts val="1100"/>
            </a:pPr>
            <a:r>
              <a:rPr lang="en" b="1" u="sng" dirty="0">
                <a:solidFill>
                  <a:schemeClr val="lt1"/>
                </a:solidFill>
                <a:hlinkClick r:id="rId3">
                  <a:extLst>
                    <a:ext uri="{A12FA001-AC4F-418D-AE19-62706E023703}">
                      <ahyp:hlinkClr xmlns="" xmlns:ahyp="http://schemas.microsoft.com/office/drawing/2018/hyperlinkcolor" val="tx"/>
                    </a:ext>
                  </a:extLst>
                </a:hlinkClick>
              </a:rPr>
              <a:t>Download Full Editorial Guidance Deck</a:t>
            </a:r>
            <a:endParaRPr b="1" dirty="0">
              <a:solidFill>
                <a:schemeClr val="lt1"/>
              </a:solidFill>
            </a:endParaRPr>
          </a:p>
        </p:txBody>
      </p:sp>
      <p:pic>
        <p:nvPicPr>
          <p:cNvPr id="3" name="Google Shape;3536;p283" descr="download 2 icon">
            <a:extLst>
              <a:ext uri="{FF2B5EF4-FFF2-40B4-BE49-F238E27FC236}">
                <a16:creationId xmlns:a16="http://schemas.microsoft.com/office/drawing/2014/main" id="{73BEF734-2F4A-38B5-702B-E927BA5B9049}"/>
              </a:ext>
            </a:extLst>
          </p:cNvPr>
          <p:cNvPicPr preferRelativeResize="0"/>
          <p:nvPr/>
        </p:nvPicPr>
        <p:blipFill rotWithShape="1">
          <a:blip r:embed="rId4">
            <a:alphaModFix/>
          </a:blip>
          <a:srcRect/>
          <a:stretch/>
        </p:blipFill>
        <p:spPr>
          <a:xfrm>
            <a:off x="6485804" y="413198"/>
            <a:ext cx="375069" cy="3751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Problem Solving</a:t>
            </a:r>
            <a:endParaRPr lang="en-US" dirty="0"/>
          </a:p>
        </p:txBody>
      </p:sp>
      <p:sp>
        <p:nvSpPr>
          <p:cNvPr id="3" name="Subtitle 2"/>
          <p:cNvSpPr>
            <a:spLocks noGrp="1"/>
          </p:cNvSpPr>
          <p:nvPr>
            <p:ph type="subTitle" idx="10"/>
          </p:nvPr>
        </p:nvSpPr>
        <p:spPr/>
        <p:txBody>
          <a:bodyPr/>
          <a:lstStyle/>
          <a:p>
            <a:r>
              <a:rPr lang="en-US" dirty="0" smtClean="0"/>
              <a:t>Adapt to your surroundings</a:t>
            </a:r>
            <a:endParaRPr lang="en-US" dirty="0"/>
          </a:p>
        </p:txBody>
      </p:sp>
      <p:pic>
        <p:nvPicPr>
          <p:cNvPr id="5" name="Picture 4"/>
          <p:cNvPicPr>
            <a:picLocks noChangeAspect="1"/>
          </p:cNvPicPr>
          <p:nvPr/>
        </p:nvPicPr>
        <p:blipFill>
          <a:blip r:embed="rId2"/>
          <a:stretch>
            <a:fillRect/>
          </a:stretch>
        </p:blipFill>
        <p:spPr>
          <a:xfrm>
            <a:off x="204703" y="1536491"/>
            <a:ext cx="11984122" cy="4734586"/>
          </a:xfrm>
          <a:prstGeom prst="rect">
            <a:avLst/>
          </a:prstGeom>
        </p:spPr>
      </p:pic>
    </p:spTree>
    <p:extLst>
      <p:ext uri="{BB962C8B-B14F-4D97-AF65-F5344CB8AC3E}">
        <p14:creationId xmlns:p14="http://schemas.microsoft.com/office/powerpoint/2010/main" val="382516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Flying Squirrel</a:t>
            </a:r>
            <a:endParaRPr lang="en-US" dirty="0"/>
          </a:p>
        </p:txBody>
      </p:sp>
      <p:pic>
        <p:nvPicPr>
          <p:cNvPr id="5" name="Picture 4"/>
          <p:cNvPicPr>
            <a:picLocks noChangeAspect="1"/>
          </p:cNvPicPr>
          <p:nvPr/>
        </p:nvPicPr>
        <p:blipFill>
          <a:blip r:embed="rId2"/>
          <a:stretch>
            <a:fillRect/>
          </a:stretch>
        </p:blipFill>
        <p:spPr>
          <a:xfrm>
            <a:off x="10512673" y="41123"/>
            <a:ext cx="1676152" cy="154141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627387254"/>
              </p:ext>
            </p:extLst>
          </p:nvPr>
        </p:nvGraphicFramePr>
        <p:xfrm>
          <a:off x="369000" y="3044650"/>
          <a:ext cx="5128361" cy="2632943"/>
        </p:xfrm>
        <a:graphic>
          <a:graphicData uri="http://schemas.openxmlformats.org/drawingml/2006/table">
            <a:tbl>
              <a:tblPr>
                <a:tableStyleId>{6E25E649-3F16-4E02-A733-19D2CDBF48F0}</a:tableStyleId>
              </a:tblPr>
              <a:tblGrid>
                <a:gridCol w="2544992">
                  <a:extLst>
                    <a:ext uri="{9D8B030D-6E8A-4147-A177-3AD203B41FA5}">
                      <a16:colId xmlns:a16="http://schemas.microsoft.com/office/drawing/2014/main" val="4187866184"/>
                    </a:ext>
                  </a:extLst>
                </a:gridCol>
                <a:gridCol w="2583369">
                  <a:extLst>
                    <a:ext uri="{9D8B030D-6E8A-4147-A177-3AD203B41FA5}">
                      <a16:colId xmlns:a16="http://schemas.microsoft.com/office/drawing/2014/main" val="451171702"/>
                    </a:ext>
                  </a:extLst>
                </a:gridCol>
              </a:tblGrid>
              <a:tr h="513447">
                <a:tc>
                  <a:txBody>
                    <a:bodyPr/>
                    <a:lstStyle/>
                    <a:p>
                      <a:pPr algn="l" fontAlgn="b"/>
                      <a:r>
                        <a:rPr lang="en-US" sz="1800" kern="1200" dirty="0">
                          <a:solidFill>
                            <a:schemeClr val="tx2"/>
                          </a:solidFill>
                          <a:latin typeface="+mn-lt"/>
                          <a:ea typeface="+mn-ea"/>
                          <a:cs typeface="+mn-cs"/>
                        </a:rPr>
                        <a:t>1st site of a problem:</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Glides</a:t>
                      </a:r>
                    </a:p>
                  </a:txBody>
                  <a:tcPr marL="9525" marR="9525" marT="9525" marB="0" anchor="b">
                    <a:noFill/>
                  </a:tcPr>
                </a:tc>
                <a:extLst>
                  <a:ext uri="{0D108BD9-81ED-4DB2-BD59-A6C34878D82A}">
                    <a16:rowId xmlns:a16="http://schemas.microsoft.com/office/drawing/2014/main" val="2779394303"/>
                  </a:ext>
                </a:extLst>
              </a:tr>
              <a:tr h="399918">
                <a:tc>
                  <a:txBody>
                    <a:bodyPr/>
                    <a:lstStyle/>
                    <a:p>
                      <a:pPr algn="l" fontAlgn="b"/>
                      <a:r>
                        <a:rPr lang="en-US" sz="1800" kern="1200" dirty="0">
                          <a:solidFill>
                            <a:schemeClr val="tx2"/>
                          </a:solidFill>
                          <a:latin typeface="+mn-lt"/>
                          <a:ea typeface="+mn-ea"/>
                          <a:cs typeface="+mn-cs"/>
                        </a:rPr>
                        <a:t>Type of prey: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Scavenger</a:t>
                      </a:r>
                    </a:p>
                  </a:txBody>
                  <a:tcPr marL="9525" marR="9525" marT="9525" marB="0" anchor="b">
                    <a:noFill/>
                  </a:tcPr>
                </a:tc>
                <a:extLst>
                  <a:ext uri="{0D108BD9-81ED-4DB2-BD59-A6C34878D82A}">
                    <a16:rowId xmlns:a16="http://schemas.microsoft.com/office/drawing/2014/main" val="3337190805"/>
                  </a:ext>
                </a:extLst>
              </a:tr>
              <a:tr h="470680">
                <a:tc>
                  <a:txBody>
                    <a:bodyPr/>
                    <a:lstStyle/>
                    <a:p>
                      <a:pPr algn="l" fontAlgn="b"/>
                      <a:r>
                        <a:rPr lang="en-US" sz="1800" kern="1200" dirty="0">
                          <a:solidFill>
                            <a:schemeClr val="tx2"/>
                          </a:solidFill>
                          <a:latin typeface="+mn-lt"/>
                          <a:ea typeface="+mn-ea"/>
                          <a:cs typeface="+mn-cs"/>
                        </a:rPr>
                        <a:t>Eating habits:</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Chews, tiny pieces</a:t>
                      </a:r>
                    </a:p>
                  </a:txBody>
                  <a:tcPr marL="9525" marR="9525" marT="9525" marB="0" anchor="b">
                    <a:noFill/>
                  </a:tcPr>
                </a:tc>
                <a:extLst>
                  <a:ext uri="{0D108BD9-81ED-4DB2-BD59-A6C34878D82A}">
                    <a16:rowId xmlns:a16="http://schemas.microsoft.com/office/drawing/2014/main" val="3472922164"/>
                  </a:ext>
                </a:extLst>
              </a:tr>
              <a:tr h="554346">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Always on the move</a:t>
                      </a:r>
                    </a:p>
                  </a:txBody>
                  <a:tcPr marL="9525" marR="9525" marT="9525" marB="0" anchor="b">
                    <a:noFill/>
                  </a:tcPr>
                </a:tc>
                <a:extLst>
                  <a:ext uri="{0D108BD9-81ED-4DB2-BD59-A6C34878D82A}">
                    <a16:rowId xmlns:a16="http://schemas.microsoft.com/office/drawing/2014/main" val="297388164"/>
                  </a:ext>
                </a:extLst>
              </a:tr>
              <a:tr h="694552">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algn="l" fontAlgn="b"/>
                      <a:r>
                        <a:rPr lang="en-US" sz="1800" kern="1200" dirty="0">
                          <a:solidFill>
                            <a:schemeClr val="accent4"/>
                          </a:solidFill>
                          <a:latin typeface="+mn-lt"/>
                          <a:ea typeface="+mn-ea"/>
                          <a:cs typeface="+mn-cs"/>
                        </a:rPr>
                        <a:t>Yes</a:t>
                      </a:r>
                    </a:p>
                  </a:txBody>
                  <a:tcPr marL="9525" marR="9525" marT="9525" marB="0" anchor="b">
                    <a:noFill/>
                  </a:tcPr>
                </a:tc>
                <a:extLst>
                  <a:ext uri="{0D108BD9-81ED-4DB2-BD59-A6C34878D82A}">
                    <a16:rowId xmlns:a16="http://schemas.microsoft.com/office/drawing/2014/main" val="258206108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39894218"/>
              </p:ext>
            </p:extLst>
          </p:nvPr>
        </p:nvGraphicFramePr>
        <p:xfrm>
          <a:off x="6691922" y="3044649"/>
          <a:ext cx="5128361" cy="2632943"/>
        </p:xfrm>
        <a:graphic>
          <a:graphicData uri="http://schemas.openxmlformats.org/drawingml/2006/table">
            <a:tbl>
              <a:tblPr>
                <a:tableStyleId>{6E25E649-3F16-4E02-A733-19D2CDBF48F0}</a:tableStyleId>
              </a:tblPr>
              <a:tblGrid>
                <a:gridCol w="2709773">
                  <a:extLst>
                    <a:ext uri="{9D8B030D-6E8A-4147-A177-3AD203B41FA5}">
                      <a16:colId xmlns:a16="http://schemas.microsoft.com/office/drawing/2014/main" val="4187866184"/>
                    </a:ext>
                  </a:extLst>
                </a:gridCol>
                <a:gridCol w="2418588">
                  <a:extLst>
                    <a:ext uri="{9D8B030D-6E8A-4147-A177-3AD203B41FA5}">
                      <a16:colId xmlns:a16="http://schemas.microsoft.com/office/drawing/2014/main" val="451171702"/>
                    </a:ext>
                  </a:extLst>
                </a:gridCol>
              </a:tblGrid>
              <a:tr h="493653">
                <a:tc>
                  <a:txBody>
                    <a:bodyPr/>
                    <a:lstStyle/>
                    <a:p>
                      <a:pPr algn="l" fontAlgn="b"/>
                      <a:r>
                        <a:rPr lang="en-US" sz="1800" kern="1200" dirty="0">
                          <a:solidFill>
                            <a:schemeClr val="tx2"/>
                          </a:solidFill>
                          <a:latin typeface="+mn-lt"/>
                          <a:ea typeface="+mn-ea"/>
                          <a:cs typeface="+mn-cs"/>
                        </a:rPr>
                        <a:t>Problem</a:t>
                      </a:r>
                      <a:r>
                        <a:rPr lang="en-US" sz="1800" kern="1200" baseline="0" dirty="0">
                          <a:solidFill>
                            <a:schemeClr val="tx2"/>
                          </a:solidFill>
                          <a:latin typeface="+mn-lt"/>
                          <a:ea typeface="+mn-ea"/>
                          <a:cs typeface="+mn-cs"/>
                        </a:rPr>
                        <a:t> solving method:</a:t>
                      </a:r>
                      <a:endParaRPr lang="en-US" sz="1800" kern="1200" dirty="0">
                        <a:solidFill>
                          <a:schemeClr val="tx2"/>
                        </a:solidFill>
                        <a:latin typeface="+mn-lt"/>
                        <a:ea typeface="+mn-ea"/>
                        <a:cs typeface="+mn-cs"/>
                      </a:endParaRPr>
                    </a:p>
                  </a:txBody>
                  <a:tcPr marL="9525" marR="9525" marT="9525" marB="0" anchor="b">
                    <a:noFill/>
                  </a:tcPr>
                </a:tc>
                <a:tc>
                  <a:txBody>
                    <a:bodyPr/>
                    <a:lstStyle/>
                    <a:p>
                      <a:pPr algn="l" fontAlgn="b"/>
                      <a:r>
                        <a:rPr lang="en-US" sz="1800" b="0" kern="1200" dirty="0">
                          <a:solidFill>
                            <a:schemeClr val="accent1"/>
                          </a:solidFill>
                          <a:latin typeface="+mn-lt"/>
                          <a:ea typeface="+mn-ea"/>
                          <a:cs typeface="+mn-cs"/>
                        </a:rPr>
                        <a:t>Means-End Brainstorm</a:t>
                      </a:r>
                    </a:p>
                  </a:txBody>
                  <a:tcPr marL="9525" marR="9525" marT="9525" marB="0" anchor="b">
                    <a:noFill/>
                  </a:tcPr>
                </a:tc>
                <a:extLst>
                  <a:ext uri="{0D108BD9-81ED-4DB2-BD59-A6C34878D82A}">
                    <a16:rowId xmlns:a16="http://schemas.microsoft.com/office/drawing/2014/main" val="2779394303"/>
                  </a:ext>
                </a:extLst>
              </a:tr>
              <a:tr h="385248">
                <a:tc>
                  <a:txBody>
                    <a:bodyPr/>
                    <a:lstStyle/>
                    <a:p>
                      <a:pPr algn="l" fontAlgn="b"/>
                      <a:r>
                        <a:rPr lang="en-US" sz="1800" kern="1200" dirty="0">
                          <a:solidFill>
                            <a:schemeClr val="tx2"/>
                          </a:solidFill>
                          <a:latin typeface="+mn-lt"/>
                          <a:ea typeface="+mn-ea"/>
                          <a:cs typeface="+mn-cs"/>
                        </a:rPr>
                        <a:t>Type of problems: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Easy to hard</a:t>
                      </a:r>
                    </a:p>
                  </a:txBody>
                  <a:tcPr marL="9525" marR="9525" marT="9525" marB="0" anchor="b">
                    <a:noFill/>
                  </a:tcPr>
                </a:tc>
                <a:extLst>
                  <a:ext uri="{0D108BD9-81ED-4DB2-BD59-A6C34878D82A}">
                    <a16:rowId xmlns:a16="http://schemas.microsoft.com/office/drawing/2014/main" val="3337190805"/>
                  </a:ext>
                </a:extLst>
              </a:tr>
              <a:tr h="385248">
                <a:tc>
                  <a:txBody>
                    <a:bodyPr/>
                    <a:lstStyle/>
                    <a:p>
                      <a:pPr algn="l" fontAlgn="b"/>
                      <a:r>
                        <a:rPr lang="en-US" sz="1800" kern="1200" dirty="0">
                          <a:solidFill>
                            <a:schemeClr val="tx2"/>
                          </a:solidFill>
                          <a:latin typeface="+mn-lt"/>
                          <a:ea typeface="+mn-ea"/>
                          <a:cs typeface="+mn-cs"/>
                        </a:rPr>
                        <a:t>Office habits: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Subject</a:t>
                      </a:r>
                      <a:r>
                        <a:rPr lang="en-US" sz="1800" b="0" kern="1200" baseline="0" dirty="0">
                          <a:solidFill>
                            <a:schemeClr val="accent1"/>
                          </a:solidFill>
                          <a:latin typeface="+mn-lt"/>
                          <a:ea typeface="+mn-ea"/>
                          <a:cs typeface="+mn-cs"/>
                        </a:rPr>
                        <a:t> Matter Expert</a:t>
                      </a:r>
                      <a:endParaRPr lang="en-US" sz="1800" b="0" kern="1200" dirty="0">
                        <a:solidFill>
                          <a:schemeClr val="accent1"/>
                        </a:solidFill>
                        <a:latin typeface="+mn-lt"/>
                        <a:ea typeface="+mn-ea"/>
                        <a:cs typeface="+mn-cs"/>
                      </a:endParaRPr>
                    </a:p>
                  </a:txBody>
                  <a:tcPr marL="9525" marR="9525" marT="9525" marB="0" anchor="b">
                    <a:noFill/>
                  </a:tcPr>
                </a:tc>
                <a:extLst>
                  <a:ext uri="{0D108BD9-81ED-4DB2-BD59-A6C34878D82A}">
                    <a16:rowId xmlns:a16="http://schemas.microsoft.com/office/drawing/2014/main" val="3472922164"/>
                  </a:ext>
                </a:extLst>
              </a:tr>
              <a:tr h="546038">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Driven, focused</a:t>
                      </a:r>
                    </a:p>
                  </a:txBody>
                  <a:tcPr marL="9525" marR="9525" marT="9525" marB="0" anchor="b">
                    <a:noFill/>
                  </a:tcPr>
                </a:tc>
                <a:extLst>
                  <a:ext uri="{0D108BD9-81ED-4DB2-BD59-A6C34878D82A}">
                    <a16:rowId xmlns:a16="http://schemas.microsoft.com/office/drawing/2014/main" val="297388164"/>
                  </a:ext>
                </a:extLst>
              </a:tr>
              <a:tr h="822756">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Yes,</a:t>
                      </a:r>
                      <a:r>
                        <a:rPr lang="en-US" sz="1800" b="0" kern="1200" baseline="0" dirty="0">
                          <a:solidFill>
                            <a:schemeClr val="accent1"/>
                          </a:solidFill>
                          <a:latin typeface="+mn-lt"/>
                          <a:ea typeface="+mn-ea"/>
                          <a:cs typeface="+mn-cs"/>
                        </a:rPr>
                        <a:t> very helpful</a:t>
                      </a:r>
                      <a:endParaRPr lang="en-US" sz="1800" b="0" kern="1200" dirty="0">
                        <a:solidFill>
                          <a:schemeClr val="accent1"/>
                        </a:solidFill>
                        <a:latin typeface="+mn-lt"/>
                        <a:ea typeface="+mn-ea"/>
                        <a:cs typeface="+mn-cs"/>
                      </a:endParaRPr>
                    </a:p>
                  </a:txBody>
                  <a:tcPr marL="9525" marR="9525" marT="9525" marB="0" anchor="b">
                    <a:noFill/>
                  </a:tcPr>
                </a:tc>
                <a:extLst>
                  <a:ext uri="{0D108BD9-81ED-4DB2-BD59-A6C34878D82A}">
                    <a16:rowId xmlns:a16="http://schemas.microsoft.com/office/drawing/2014/main" val="2582061080"/>
                  </a:ext>
                </a:extLst>
              </a:tr>
            </a:tbl>
          </a:graphicData>
        </a:graphic>
      </p:graphicFrame>
      <p:sp>
        <p:nvSpPr>
          <p:cNvPr id="8" name="TextBox 7"/>
          <p:cNvSpPr txBox="1"/>
          <p:nvPr/>
        </p:nvSpPr>
        <p:spPr>
          <a:xfrm>
            <a:off x="1767254"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Wild</a:t>
            </a:r>
            <a:endParaRPr lang="en-US" sz="3200" dirty="0">
              <a:solidFill>
                <a:schemeClr val="accent2"/>
              </a:solidFill>
            </a:endParaRPr>
          </a:p>
        </p:txBody>
      </p:sp>
      <p:sp>
        <p:nvSpPr>
          <p:cNvPr id="9" name="TextBox 8"/>
          <p:cNvSpPr txBox="1"/>
          <p:nvPr/>
        </p:nvSpPr>
        <p:spPr>
          <a:xfrm>
            <a:off x="7143380"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Office</a:t>
            </a:r>
            <a:endParaRPr lang="en-US" sz="3200" dirty="0">
              <a:solidFill>
                <a:schemeClr val="accent2"/>
              </a:solidFill>
            </a:endParaRPr>
          </a:p>
        </p:txBody>
      </p:sp>
    </p:spTree>
    <p:extLst>
      <p:ext uri="{BB962C8B-B14F-4D97-AF65-F5344CB8AC3E}">
        <p14:creationId xmlns:p14="http://schemas.microsoft.com/office/powerpoint/2010/main" val="383183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Means-End Brainstorming</a:t>
            </a:r>
            <a:endParaRPr lang="en-US" dirty="0"/>
          </a:p>
        </p:txBody>
      </p:sp>
      <p:sp>
        <p:nvSpPr>
          <p:cNvPr id="3" name="Subtitle 2"/>
          <p:cNvSpPr>
            <a:spLocks noGrp="1"/>
          </p:cNvSpPr>
          <p:nvPr>
            <p:ph type="subTitle" idx="10"/>
          </p:nvPr>
        </p:nvSpPr>
        <p:spPr/>
        <p:txBody>
          <a:bodyPr/>
          <a:lstStyle/>
          <a:p>
            <a:r>
              <a:rPr lang="en-US" dirty="0" smtClean="0"/>
              <a:t>A Practical Hybrid Approach</a:t>
            </a:r>
            <a:endParaRPr lang="en-US" dirty="0"/>
          </a:p>
        </p:txBody>
      </p:sp>
      <p:pic>
        <p:nvPicPr>
          <p:cNvPr id="5" name="Picture 4"/>
          <p:cNvPicPr>
            <a:picLocks noChangeAspect="1"/>
          </p:cNvPicPr>
          <p:nvPr/>
        </p:nvPicPr>
        <p:blipFill>
          <a:blip r:embed="rId2"/>
          <a:stretch>
            <a:fillRect/>
          </a:stretch>
        </p:blipFill>
        <p:spPr>
          <a:xfrm>
            <a:off x="10512673" y="41123"/>
            <a:ext cx="1676152" cy="1541413"/>
          </a:xfrm>
          <a:prstGeom prst="rect">
            <a:avLst/>
          </a:prstGeom>
        </p:spPr>
      </p:pic>
      <p:pic>
        <p:nvPicPr>
          <p:cNvPr id="6" name="Picture 5"/>
          <p:cNvPicPr>
            <a:picLocks noChangeAspect="1"/>
          </p:cNvPicPr>
          <p:nvPr/>
        </p:nvPicPr>
        <p:blipFill>
          <a:blip r:embed="rId3"/>
          <a:stretch>
            <a:fillRect/>
          </a:stretch>
        </p:blipFill>
        <p:spPr>
          <a:xfrm>
            <a:off x="1389184" y="1954164"/>
            <a:ext cx="9425404" cy="3688503"/>
          </a:xfrm>
          <a:prstGeom prst="rect">
            <a:avLst/>
          </a:prstGeom>
        </p:spPr>
      </p:pic>
    </p:spTree>
    <p:extLst>
      <p:ext uri="{BB962C8B-B14F-4D97-AF65-F5344CB8AC3E}">
        <p14:creationId xmlns:p14="http://schemas.microsoft.com/office/powerpoint/2010/main" val="138011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okay to be a little nuts!</a:t>
            </a:r>
            <a:endParaRPr lang="en-US" dirty="0"/>
          </a:p>
        </p:txBody>
      </p:sp>
      <p:pic>
        <p:nvPicPr>
          <p:cNvPr id="5" name="Picture 4"/>
          <p:cNvPicPr>
            <a:picLocks noChangeAspect="1"/>
          </p:cNvPicPr>
          <p:nvPr/>
        </p:nvPicPr>
        <p:blipFill>
          <a:blip r:embed="rId3"/>
          <a:stretch>
            <a:fillRect/>
          </a:stretch>
        </p:blipFill>
        <p:spPr>
          <a:xfrm>
            <a:off x="10512673" y="41123"/>
            <a:ext cx="1676152" cy="1541413"/>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988694163"/>
              </p:ext>
            </p:extLst>
          </p:nvPr>
        </p:nvGraphicFramePr>
        <p:xfrm>
          <a:off x="0" y="1600201"/>
          <a:ext cx="5225143" cy="4576620"/>
        </p:xfrm>
        <a:graphic>
          <a:graphicData uri="http://schemas.openxmlformats.org/presentationml/2006/ole">
            <mc:AlternateContent xmlns:mc="http://schemas.openxmlformats.org/markup-compatibility/2006">
              <mc:Choice xmlns:v="urn:schemas-microsoft-com:vml" Requires="v">
                <p:oleObj spid="_x0000_s3076" name="Image" r:id="rId4" imgW="6958440" imgH="6095160" progId="Photoshop.Image.11">
                  <p:embed/>
                </p:oleObj>
              </mc:Choice>
              <mc:Fallback>
                <p:oleObj name="Image" r:id="rId4" imgW="6958440" imgH="6095160" progId="Photoshop.Image.11">
                  <p:embed/>
                  <p:pic>
                    <p:nvPicPr>
                      <p:cNvPr id="5" name="Object 4"/>
                      <p:cNvPicPr/>
                      <p:nvPr/>
                    </p:nvPicPr>
                    <p:blipFill>
                      <a:blip r:embed="rId5"/>
                      <a:stretch>
                        <a:fillRect/>
                      </a:stretch>
                    </p:blipFill>
                    <p:spPr>
                      <a:xfrm>
                        <a:off x="0" y="1600201"/>
                        <a:ext cx="5225143" cy="4576620"/>
                      </a:xfrm>
                      <a:prstGeom prst="rect">
                        <a:avLst/>
                      </a:prstGeom>
                    </p:spPr>
                  </p:pic>
                </p:oleObj>
              </mc:Fallback>
            </mc:AlternateContent>
          </a:graphicData>
        </a:graphic>
      </p:graphicFrame>
      <p:sp>
        <p:nvSpPr>
          <p:cNvPr id="7" name="Rectangle 6"/>
          <p:cNvSpPr/>
          <p:nvPr/>
        </p:nvSpPr>
        <p:spPr>
          <a:xfrm>
            <a:off x="5923084" y="2241846"/>
            <a:ext cx="6092825" cy="2585323"/>
          </a:xfrm>
          <a:prstGeom prst="rect">
            <a:avLst/>
          </a:prstGeom>
        </p:spPr>
        <p:txBody>
          <a:bodyPr>
            <a:spAutoFit/>
          </a:bodyPr>
          <a:lstStyle/>
          <a:p>
            <a:r>
              <a:rPr lang="en-US" dirty="0"/>
              <a:t>The Takeaway:</a:t>
            </a:r>
          </a:p>
          <a:p>
            <a:pPr marL="742950" lvl="1" indent="-285750">
              <a:buFont typeface="Arial" panose="020B0604020202020204" pitchFamily="34" charset="0"/>
              <a:buChar char="•"/>
            </a:pPr>
            <a:r>
              <a:rPr lang="en-US" dirty="0"/>
              <a:t>Combines the best of the Squirrel &amp; Bird of Prey</a:t>
            </a:r>
          </a:p>
          <a:p>
            <a:pPr marL="1200150" lvl="2" indent="-285750">
              <a:buFont typeface="Arial" panose="020B0604020202020204" pitchFamily="34" charset="0"/>
              <a:buChar char="•"/>
            </a:pPr>
            <a:r>
              <a:rPr lang="en-US" dirty="0"/>
              <a:t>Brainstorm</a:t>
            </a:r>
          </a:p>
          <a:p>
            <a:pPr marL="1200150" lvl="2" indent="-285750">
              <a:buFont typeface="Arial" panose="020B0604020202020204" pitchFamily="34" charset="0"/>
              <a:buChar char="•"/>
            </a:pPr>
            <a:r>
              <a:rPr lang="en-US" dirty="0"/>
              <a:t>Means-End Analysis</a:t>
            </a:r>
          </a:p>
          <a:p>
            <a:pPr marL="742950" lvl="1" indent="-285750">
              <a:buFont typeface="Arial" panose="020B0604020202020204" pitchFamily="34" charset="0"/>
              <a:buChar char="•"/>
            </a:pPr>
            <a:r>
              <a:rPr lang="en-US" dirty="0"/>
              <a:t>Can be done solo or with a team</a:t>
            </a:r>
          </a:p>
          <a:p>
            <a:pPr marL="742950" lvl="1" indent="-285750">
              <a:buFont typeface="Arial" panose="020B0604020202020204" pitchFamily="34" charset="0"/>
              <a:buChar char="•"/>
            </a:pPr>
            <a:r>
              <a:rPr lang="en-US" dirty="0"/>
              <a:t>Flexible approach to Problem-Solving</a:t>
            </a:r>
          </a:p>
          <a:p>
            <a:pPr lvl="2"/>
            <a:endParaRPr lang="en-US" dirty="0"/>
          </a:p>
          <a:p>
            <a:endParaRPr lang="en-US" dirty="0"/>
          </a:p>
          <a:p>
            <a:endParaRPr lang="en-US" dirty="0"/>
          </a:p>
        </p:txBody>
      </p:sp>
    </p:spTree>
    <p:extLst>
      <p:ext uri="{BB962C8B-B14F-4D97-AF65-F5344CB8AC3E}">
        <p14:creationId xmlns:p14="http://schemas.microsoft.com/office/powerpoint/2010/main" val="417578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sz="quarter" idx="14"/>
          </p:nvPr>
        </p:nvSpPr>
        <p:spPr/>
        <p:txBody>
          <a:bodyPr/>
          <a:lstStyle/>
          <a:p>
            <a:r>
              <a:rPr lang="en-US" dirty="0" smtClean="0"/>
              <a:t>How you get there matters</a:t>
            </a:r>
          </a:p>
          <a:p>
            <a:r>
              <a:rPr lang="en-US" dirty="0" smtClean="0"/>
              <a:t>How you document, ensures you don’t get there again</a:t>
            </a:r>
          </a:p>
          <a:p>
            <a:r>
              <a:rPr lang="en-US" dirty="0" smtClean="0"/>
              <a:t>Create an internal Knowledge Base (KB’s)</a:t>
            </a:r>
          </a:p>
          <a:p>
            <a:r>
              <a:rPr lang="en-US" dirty="0" smtClean="0"/>
              <a:t>Draw a picture</a:t>
            </a:r>
          </a:p>
          <a:p>
            <a:r>
              <a:rPr lang="en-US" dirty="0" smtClean="0"/>
              <a:t>Identify what you know</a:t>
            </a:r>
          </a:p>
          <a:p>
            <a:r>
              <a:rPr lang="en-US" dirty="0" smtClean="0"/>
              <a:t>Identify what you don’t know</a:t>
            </a:r>
          </a:p>
          <a:p>
            <a:r>
              <a:rPr lang="en-US" dirty="0" smtClean="0"/>
              <a:t>Identify what you need to know</a:t>
            </a:r>
            <a:endParaRPr lang="en-US" dirty="0"/>
          </a:p>
        </p:txBody>
      </p:sp>
    </p:spTree>
    <p:extLst>
      <p:ext uri="{BB962C8B-B14F-4D97-AF65-F5344CB8AC3E}">
        <p14:creationId xmlns:p14="http://schemas.microsoft.com/office/powerpoint/2010/main" val="225015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one are you?</a:t>
            </a:r>
            <a:endParaRPr lang="en-US" dirty="0"/>
          </a:p>
        </p:txBody>
      </p:sp>
      <p:sp>
        <p:nvSpPr>
          <p:cNvPr id="3" name="Subtitle 2"/>
          <p:cNvSpPr>
            <a:spLocks noGrp="1"/>
          </p:cNvSpPr>
          <p:nvPr>
            <p:ph type="subTitle" idx="10"/>
          </p:nvPr>
        </p:nvSpPr>
        <p:spPr/>
        <p:txBody>
          <a:bodyPr/>
          <a:lstStyle/>
          <a:p>
            <a:r>
              <a:rPr lang="en-US" dirty="0" smtClean="0"/>
              <a:t>Let me know on Twitter!  @jpsider - #</a:t>
            </a:r>
            <a:r>
              <a:rPr lang="en-US" dirty="0" err="1" smtClean="0"/>
              <a:t>MyITAnimal</a:t>
            </a:r>
            <a:r>
              <a:rPr lang="en-US" dirty="0" smtClean="0"/>
              <a:t> #VMwareExplore2025 #</a:t>
            </a:r>
            <a:r>
              <a:rPr lang="en-US" dirty="0" err="1" smtClean="0"/>
              <a:t>MyVMUG</a:t>
            </a:r>
            <a:endParaRPr lang="en-US" dirty="0"/>
          </a:p>
        </p:txBody>
      </p:sp>
      <p:pic>
        <p:nvPicPr>
          <p:cNvPr id="5" name="Picture 4"/>
          <p:cNvPicPr>
            <a:picLocks noChangeAspect="1"/>
          </p:cNvPicPr>
          <p:nvPr/>
        </p:nvPicPr>
        <p:blipFill>
          <a:blip r:embed="rId2"/>
          <a:stretch>
            <a:fillRect/>
          </a:stretch>
        </p:blipFill>
        <p:spPr>
          <a:xfrm>
            <a:off x="492370" y="1983088"/>
            <a:ext cx="10781262" cy="3385270"/>
          </a:xfrm>
          <a:prstGeom prst="rect">
            <a:avLst/>
          </a:prstGeom>
        </p:spPr>
      </p:pic>
    </p:spTree>
    <p:extLst>
      <p:ext uri="{BB962C8B-B14F-4D97-AF65-F5344CB8AC3E}">
        <p14:creationId xmlns:p14="http://schemas.microsoft.com/office/powerpoint/2010/main" val="129472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9D28-96EC-2EFE-AC89-524B0B698CEA}"/>
              </a:ext>
            </a:extLst>
          </p:cNvPr>
          <p:cNvSpPr>
            <a:spLocks noGrp="1"/>
          </p:cNvSpPr>
          <p:nvPr>
            <p:ph type="title"/>
          </p:nvPr>
        </p:nvSpPr>
        <p:spPr/>
        <p:txBody>
          <a:bodyPr/>
          <a:lstStyle/>
          <a:p>
            <a:r>
              <a:rPr lang="en-US" sz="4000" dirty="0">
                <a:solidFill>
                  <a:schemeClr val="bg1"/>
                </a:solidFill>
              </a:rPr>
              <a:t>Please take </a:t>
            </a:r>
            <a:br>
              <a:rPr lang="en-US" sz="4000" dirty="0">
                <a:solidFill>
                  <a:schemeClr val="bg1"/>
                </a:solidFill>
              </a:rPr>
            </a:br>
            <a:r>
              <a:rPr lang="en-US" sz="4000" dirty="0">
                <a:solidFill>
                  <a:schemeClr val="bg1"/>
                </a:solidFill>
              </a:rPr>
              <a:t>your survey.</a:t>
            </a:r>
            <a:endParaRPr lang="en-US" sz="4000" dirty="0"/>
          </a:p>
        </p:txBody>
      </p:sp>
      <p:sp>
        <p:nvSpPr>
          <p:cNvPr id="3" name="Subtitle 2">
            <a:extLst>
              <a:ext uri="{FF2B5EF4-FFF2-40B4-BE49-F238E27FC236}">
                <a16:creationId xmlns:a16="http://schemas.microsoft.com/office/drawing/2014/main" id="{72AB6EE2-A795-0B32-903A-22365F29631E}"/>
              </a:ext>
            </a:extLst>
          </p:cNvPr>
          <p:cNvSpPr>
            <a:spLocks noGrp="1"/>
          </p:cNvSpPr>
          <p:nvPr>
            <p:ph type="subTitle" idx="10"/>
          </p:nvPr>
        </p:nvSpPr>
        <p:spPr/>
        <p:txBody>
          <a:bodyPr/>
          <a:lstStyle/>
          <a:p>
            <a:endParaRPr lang="en-US" dirty="0"/>
          </a:p>
        </p:txBody>
      </p:sp>
      <p:sp>
        <p:nvSpPr>
          <p:cNvPr id="4" name="TextBox 3">
            <a:extLst>
              <a:ext uri="{FF2B5EF4-FFF2-40B4-BE49-F238E27FC236}">
                <a16:creationId xmlns:a16="http://schemas.microsoft.com/office/drawing/2014/main" id="{1296680E-15AF-2278-3275-B47338D845B6}"/>
              </a:ext>
            </a:extLst>
          </p:cNvPr>
          <p:cNvSpPr txBox="1"/>
          <p:nvPr/>
        </p:nvSpPr>
        <p:spPr>
          <a:xfrm>
            <a:off x="588494"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bg1"/>
                </a:solidFill>
                <a:latin typeface="Metropolis-Regular"/>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bg1"/>
                </a:solidFill>
                <a:latin typeface="Metropolis-Regular"/>
                <a:sym typeface="Metropolis-Regular"/>
                <a:rtl val="0"/>
              </a:rPr>
              <a:t>All Rights Reserved. The term “Broadcom” refers to Broadcom Inc. and/or its subsidiaries.</a:t>
            </a:r>
          </a:p>
        </p:txBody>
      </p:sp>
    </p:spTree>
    <p:extLst>
      <p:ext uri="{BB962C8B-B14F-4D97-AF65-F5344CB8AC3E}">
        <p14:creationId xmlns:p14="http://schemas.microsoft.com/office/powerpoint/2010/main" val="219807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9D28-96EC-2EFE-AC89-524B0B698CEA}"/>
              </a:ext>
            </a:extLst>
          </p:cNvPr>
          <p:cNvSpPr>
            <a:spLocks noGrp="1"/>
          </p:cNvSpPr>
          <p:nvPr>
            <p:ph type="title"/>
          </p:nvPr>
        </p:nvSpPr>
        <p:spPr>
          <a:xfrm>
            <a:off x="593766" y="3014482"/>
            <a:ext cx="5933158" cy="1229360"/>
          </a:xfrm>
        </p:spPr>
        <p:txBody>
          <a:bodyPr/>
          <a:lstStyle/>
          <a:p>
            <a:r>
              <a:rPr lang="en-US" sz="6000" dirty="0">
                <a:solidFill>
                  <a:schemeClr val="bg1"/>
                </a:solidFill>
              </a:rPr>
              <a:t>Thank You</a:t>
            </a:r>
            <a:endParaRPr lang="en-US" sz="6000" dirty="0"/>
          </a:p>
        </p:txBody>
      </p:sp>
      <p:sp>
        <p:nvSpPr>
          <p:cNvPr id="3" name="Subtitle 2">
            <a:extLst>
              <a:ext uri="{FF2B5EF4-FFF2-40B4-BE49-F238E27FC236}">
                <a16:creationId xmlns:a16="http://schemas.microsoft.com/office/drawing/2014/main" id="{24BA032B-EB3B-30B3-4A0C-F7F8E9F7E1F2}"/>
              </a:ext>
            </a:extLst>
          </p:cNvPr>
          <p:cNvSpPr>
            <a:spLocks noGrp="1"/>
          </p:cNvSpPr>
          <p:nvPr>
            <p:ph type="subTitle" idx="10"/>
          </p:nvPr>
        </p:nvSpPr>
        <p:spPr>
          <a:xfrm>
            <a:off x="593766" y="4389699"/>
            <a:ext cx="5933158" cy="700882"/>
          </a:xfrm>
        </p:spPr>
        <p:txBody>
          <a:bodyPr/>
          <a:lstStyle/>
          <a:p>
            <a:r>
              <a:rPr lang="en-US" dirty="0"/>
              <a:t>Text</a:t>
            </a:r>
          </a:p>
          <a:p>
            <a:endParaRPr lang="en-US" dirty="0"/>
          </a:p>
        </p:txBody>
      </p:sp>
      <p:sp>
        <p:nvSpPr>
          <p:cNvPr id="4" name="TextBox 3">
            <a:extLst>
              <a:ext uri="{FF2B5EF4-FFF2-40B4-BE49-F238E27FC236}">
                <a16:creationId xmlns:a16="http://schemas.microsoft.com/office/drawing/2014/main" id="{21E80DEF-AAB8-394B-CDEF-171E89BE9920}"/>
              </a:ext>
            </a:extLst>
          </p:cNvPr>
          <p:cNvSpPr txBox="1"/>
          <p:nvPr/>
        </p:nvSpPr>
        <p:spPr>
          <a:xfrm>
            <a:off x="588494"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bg1"/>
                </a:solidFill>
                <a:latin typeface="Metropolis-Regular"/>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bg1"/>
                </a:solidFill>
                <a:latin typeface="Metropolis-Regular"/>
                <a:sym typeface="Metropolis-Regular"/>
                <a:rtl val="0"/>
              </a:rPr>
              <a:t>All Rights Reserved. The term “Broadcom” refers to Broadcom Inc. and/or its subsidiaries.</a:t>
            </a:r>
          </a:p>
        </p:txBody>
      </p:sp>
    </p:spTree>
    <p:extLst>
      <p:ext uri="{BB962C8B-B14F-4D97-AF65-F5344CB8AC3E}">
        <p14:creationId xmlns:p14="http://schemas.microsoft.com/office/powerpoint/2010/main" val="414071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FDCA53-4944-8A64-9E90-201F4E61428B}"/>
              </a:ext>
            </a:extLst>
          </p:cNvPr>
          <p:cNvSpPr>
            <a:spLocks noGrp="1"/>
          </p:cNvSpPr>
          <p:nvPr>
            <p:ph type="title" idx="4294967295"/>
          </p:nvPr>
        </p:nvSpPr>
        <p:spPr>
          <a:xfrm>
            <a:off x="588495" y="3161302"/>
            <a:ext cx="5505917" cy="1234440"/>
          </a:xfrm>
        </p:spPr>
        <p:txBody>
          <a:bodyPr/>
          <a:lstStyle/>
          <a:p>
            <a:r>
              <a:rPr lang="en-US" sz="4000" dirty="0" smtClean="0">
                <a:solidFill>
                  <a:schemeClr val="bg1"/>
                </a:solidFill>
              </a:rPr>
              <a:t>Become a Better </a:t>
            </a:r>
            <a:endParaRPr lang="en-US" sz="4000" dirty="0">
              <a:solidFill>
                <a:schemeClr val="bg1"/>
              </a:solidFill>
            </a:endParaRPr>
          </a:p>
        </p:txBody>
      </p:sp>
      <p:sp>
        <p:nvSpPr>
          <p:cNvPr id="6" name="Text Placeholder 5">
            <a:extLst>
              <a:ext uri="{FF2B5EF4-FFF2-40B4-BE49-F238E27FC236}">
                <a16:creationId xmlns:a16="http://schemas.microsoft.com/office/drawing/2014/main" id="{DBFA1DFC-5738-E0D3-0984-1423CE616B6D}"/>
              </a:ext>
            </a:extLst>
          </p:cNvPr>
          <p:cNvSpPr>
            <a:spLocks noGrp="1"/>
          </p:cNvSpPr>
          <p:nvPr>
            <p:ph type="body" sz="quarter" idx="11"/>
          </p:nvPr>
        </p:nvSpPr>
        <p:spPr/>
        <p:txBody>
          <a:bodyPr/>
          <a:lstStyle/>
          <a:p>
            <a:r>
              <a:rPr lang="en-US" dirty="0" smtClean="0"/>
              <a:t>Justin P. Sider</a:t>
            </a:r>
            <a:endParaRPr lang="en-US" dirty="0"/>
          </a:p>
        </p:txBody>
      </p:sp>
      <p:sp>
        <p:nvSpPr>
          <p:cNvPr id="7" name="Text Placeholder 6">
            <a:extLst>
              <a:ext uri="{FF2B5EF4-FFF2-40B4-BE49-F238E27FC236}">
                <a16:creationId xmlns:a16="http://schemas.microsoft.com/office/drawing/2014/main" id="{2EF65DFE-DF1D-077C-579C-144AC38F1940}"/>
              </a:ext>
            </a:extLst>
          </p:cNvPr>
          <p:cNvSpPr>
            <a:spLocks noGrp="1"/>
          </p:cNvSpPr>
          <p:nvPr>
            <p:ph type="body" sz="quarter" idx="12"/>
          </p:nvPr>
        </p:nvSpPr>
        <p:spPr/>
        <p:txBody>
          <a:bodyPr/>
          <a:lstStyle/>
          <a:p>
            <a:r>
              <a:rPr lang="en-US" dirty="0" smtClean="0"/>
              <a:t>CIO / Belay Technologies</a:t>
            </a:r>
            <a:endParaRPr lang="en-US" dirty="0"/>
          </a:p>
        </p:txBody>
      </p:sp>
      <p:sp>
        <p:nvSpPr>
          <p:cNvPr id="10" name="Text Placeholder 9">
            <a:extLst>
              <a:ext uri="{FF2B5EF4-FFF2-40B4-BE49-F238E27FC236}">
                <a16:creationId xmlns:a16="http://schemas.microsoft.com/office/drawing/2014/main" id="{8D1CA4F4-3AFB-853D-F334-B7E1C5E3343A}"/>
              </a:ext>
            </a:extLst>
          </p:cNvPr>
          <p:cNvSpPr>
            <a:spLocks noGrp="1"/>
          </p:cNvSpPr>
          <p:nvPr>
            <p:ph type="body" sz="quarter" idx="14"/>
          </p:nvPr>
        </p:nvSpPr>
        <p:spPr/>
        <p:txBody>
          <a:bodyPr/>
          <a:lstStyle/>
          <a:p>
            <a:r>
              <a:rPr lang="en-US" dirty="0" smtClean="0"/>
              <a:t>#CODEQT1050LV</a:t>
            </a:r>
            <a:endParaRPr lang="en-US" dirty="0"/>
          </a:p>
        </p:txBody>
      </p:sp>
      <p:sp>
        <p:nvSpPr>
          <p:cNvPr id="11" name="Text Placeholder 10">
            <a:extLst>
              <a:ext uri="{FF2B5EF4-FFF2-40B4-BE49-F238E27FC236}">
                <a16:creationId xmlns:a16="http://schemas.microsoft.com/office/drawing/2014/main" id="{88FF1B1A-4987-CD89-8095-B0863AF0E562}"/>
              </a:ext>
            </a:extLst>
          </p:cNvPr>
          <p:cNvSpPr>
            <a:spLocks noGrp="1"/>
          </p:cNvSpPr>
          <p:nvPr>
            <p:ph type="body" sz="quarter" idx="15"/>
          </p:nvPr>
        </p:nvSpPr>
        <p:spPr/>
        <p:txBody>
          <a:bodyPr/>
          <a:lstStyle/>
          <a:p>
            <a:r>
              <a:rPr lang="en-US" dirty="0" smtClean="0"/>
              <a:t>CODEQT4050LV</a:t>
            </a:r>
            <a:endParaRPr lang="en-US" dirty="0"/>
          </a:p>
        </p:txBody>
      </p:sp>
      <p:sp>
        <p:nvSpPr>
          <p:cNvPr id="12" name="Text Placeholder 11">
            <a:extLst>
              <a:ext uri="{FF2B5EF4-FFF2-40B4-BE49-F238E27FC236}">
                <a16:creationId xmlns:a16="http://schemas.microsoft.com/office/drawing/2014/main" id="{E95DC2C3-F605-05FE-1A22-BC9DBBFDA141}"/>
              </a:ext>
            </a:extLst>
          </p:cNvPr>
          <p:cNvSpPr>
            <a:spLocks noGrp="1"/>
          </p:cNvSpPr>
          <p:nvPr>
            <p:ph type="body" sz="quarter" idx="4294967295"/>
          </p:nvPr>
        </p:nvSpPr>
        <p:spPr>
          <a:xfrm>
            <a:off x="588495" y="4421915"/>
            <a:ext cx="5505916" cy="444295"/>
          </a:xfrm>
        </p:spPr>
        <p:txBody>
          <a:bodyPr/>
          <a:lstStyle/>
          <a:p>
            <a:r>
              <a:rPr lang="en-US" sz="2800" dirty="0" smtClean="0">
                <a:solidFill>
                  <a:schemeClr val="bg1"/>
                </a:solidFill>
              </a:rPr>
              <a:t>Problem Solver</a:t>
            </a:r>
            <a:endParaRPr lang="en-US" sz="2800" dirty="0">
              <a:solidFill>
                <a:schemeClr val="bg1"/>
              </a:solidFill>
            </a:endParaRPr>
          </a:p>
        </p:txBody>
      </p:sp>
      <p:sp>
        <p:nvSpPr>
          <p:cNvPr id="2" name="TextBox 1">
            <a:extLst>
              <a:ext uri="{FF2B5EF4-FFF2-40B4-BE49-F238E27FC236}">
                <a16:creationId xmlns:a16="http://schemas.microsoft.com/office/drawing/2014/main" id="{918E8234-B800-C09A-FE76-981EEA56F954}"/>
              </a:ext>
            </a:extLst>
          </p:cNvPr>
          <p:cNvSpPr txBox="1"/>
          <p:nvPr/>
        </p:nvSpPr>
        <p:spPr>
          <a:xfrm>
            <a:off x="588494"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bg1"/>
                </a:solidFill>
                <a:latin typeface="Metropolis-Regular"/>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bg1"/>
                </a:solidFill>
                <a:latin typeface="Metropolis-Regular"/>
                <a:sym typeface="Metropolis-Regular"/>
                <a:rtl val="0"/>
              </a:rPr>
              <a:t>All Rights Reserved. The term “Broadcom” refers to Broadcom Inc. and/or its subsidiaries.</a:t>
            </a:r>
          </a:p>
        </p:txBody>
      </p:sp>
    </p:spTree>
    <p:extLst>
      <p:ext uri="{BB962C8B-B14F-4D97-AF65-F5344CB8AC3E}">
        <p14:creationId xmlns:p14="http://schemas.microsoft.com/office/powerpoint/2010/main" val="312953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smtClean="0"/>
              <a:t>Justin P. Sider</a:t>
            </a:r>
            <a:endParaRPr lang="en-US" dirty="0"/>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r>
              <a:rPr lang="en-US" dirty="0" smtClean="0"/>
              <a:t>Chief Information Officer – Belay Technologies</a:t>
            </a:r>
            <a:endParaRPr lang="en-US" dirty="0"/>
          </a:p>
        </p:txBody>
      </p:sp>
      <p:sp>
        <p:nvSpPr>
          <p:cNvPr id="6" name="Content Placeholder 3">
            <a:extLst>
              <a:ext uri="{FF2B5EF4-FFF2-40B4-BE49-F238E27FC236}">
                <a16:creationId xmlns:a16="http://schemas.microsoft.com/office/drawing/2014/main" id="{EACBF39F-A470-0ADD-B159-BC42BE31D6EA}"/>
              </a:ext>
            </a:extLst>
          </p:cNvPr>
          <p:cNvSpPr>
            <a:spLocks noGrp="1"/>
          </p:cNvSpPr>
          <p:nvPr>
            <p:ph sz="quarter" idx="14"/>
          </p:nvPr>
        </p:nvSpPr>
        <p:spPr>
          <a:xfrm>
            <a:off x="5908919" y="1690688"/>
            <a:ext cx="4271963" cy="4572000"/>
          </a:xfrm>
        </p:spPr>
        <p:txBody>
          <a:bodyPr>
            <a:normAutofit/>
          </a:bodyPr>
          <a:lstStyle/>
          <a:p>
            <a:r>
              <a:rPr lang="en-US" dirty="0">
                <a:solidFill>
                  <a:schemeClr val="accent2"/>
                </a:solidFill>
              </a:rPr>
              <a:t>Blog</a:t>
            </a:r>
          </a:p>
          <a:p>
            <a:pPr lvl="1"/>
            <a:r>
              <a:rPr lang="en-US" sz="2000" dirty="0">
                <a:solidFill>
                  <a:schemeClr val="accent2"/>
                </a:solidFill>
              </a:rPr>
              <a:t>Invoke-</a:t>
            </a:r>
            <a:r>
              <a:rPr lang="en-US" sz="2000" dirty="0" err="1">
                <a:solidFill>
                  <a:schemeClr val="accent2"/>
                </a:solidFill>
              </a:rPr>
              <a:t>automation.blog</a:t>
            </a:r>
            <a:endParaRPr lang="en-US" sz="2000" dirty="0">
              <a:solidFill>
                <a:schemeClr val="accent2"/>
              </a:solidFill>
            </a:endParaRPr>
          </a:p>
          <a:p>
            <a:r>
              <a:rPr lang="en-US" dirty="0">
                <a:solidFill>
                  <a:schemeClr val="accent2"/>
                </a:solidFill>
              </a:rPr>
              <a:t>Twitter(X)/Slack/GitHub</a:t>
            </a:r>
          </a:p>
          <a:p>
            <a:pPr lvl="1"/>
            <a:r>
              <a:rPr lang="en-US" sz="2000" dirty="0" err="1">
                <a:solidFill>
                  <a:schemeClr val="accent2"/>
                </a:solidFill>
              </a:rPr>
              <a:t>jpsider</a:t>
            </a:r>
            <a:endParaRPr lang="en-US" sz="2000" dirty="0">
              <a:solidFill>
                <a:schemeClr val="accent2"/>
              </a:solidFill>
            </a:endParaRPr>
          </a:p>
          <a:p>
            <a:r>
              <a:rPr lang="en-US" dirty="0">
                <a:solidFill>
                  <a:schemeClr val="accent2"/>
                </a:solidFill>
              </a:rPr>
              <a:t>VMware Programs</a:t>
            </a:r>
          </a:p>
          <a:p>
            <a:pPr lvl="1"/>
            <a:r>
              <a:rPr lang="en-US" sz="2000" dirty="0">
                <a:solidFill>
                  <a:schemeClr val="accent2"/>
                </a:solidFill>
              </a:rPr>
              <a:t>VMUG Advantage</a:t>
            </a:r>
          </a:p>
          <a:p>
            <a:pPr lvl="1"/>
            <a:r>
              <a:rPr lang="en-US" sz="2000" dirty="0">
                <a:solidFill>
                  <a:schemeClr val="accent2"/>
                </a:solidFill>
              </a:rPr>
              <a:t>VMUG Board of Directors</a:t>
            </a:r>
          </a:p>
          <a:p>
            <a:pPr lvl="1"/>
            <a:r>
              <a:rPr lang="en-US" sz="2000" dirty="0" err="1">
                <a:solidFill>
                  <a:schemeClr val="accent2"/>
                </a:solidFill>
              </a:rPr>
              <a:t>vExpert</a:t>
            </a:r>
            <a:r>
              <a:rPr lang="en-US" sz="2000" dirty="0">
                <a:solidFill>
                  <a:schemeClr val="accent2"/>
                </a:solidFill>
              </a:rPr>
              <a:t> x10</a:t>
            </a:r>
          </a:p>
          <a:p>
            <a:pPr lvl="1"/>
            <a:r>
              <a:rPr lang="en-US" sz="2000" dirty="0">
                <a:solidFill>
                  <a:schemeClr val="accent2"/>
                </a:solidFill>
              </a:rPr>
              <a:t>VMware {Code} Coach</a:t>
            </a:r>
          </a:p>
          <a:p>
            <a:r>
              <a:rPr lang="en-US" dirty="0">
                <a:solidFill>
                  <a:schemeClr val="accent2"/>
                </a:solidFill>
              </a:rPr>
              <a:t>PowerShell Developer</a:t>
            </a:r>
            <a:endParaRPr lang="en-US" dirty="0">
              <a:solidFill>
                <a:schemeClr val="accent2"/>
              </a:solidFill>
            </a:endParaRPr>
          </a:p>
        </p:txBody>
      </p:sp>
      <p:pic>
        <p:nvPicPr>
          <p:cNvPr id="7" name="Picture 6"/>
          <p:cNvPicPr>
            <a:picLocks noChangeAspect="1"/>
          </p:cNvPicPr>
          <p:nvPr/>
        </p:nvPicPr>
        <p:blipFill>
          <a:blip r:embed="rId2"/>
          <a:stretch>
            <a:fillRect/>
          </a:stretch>
        </p:blipFill>
        <p:spPr>
          <a:xfrm>
            <a:off x="10003402" y="412751"/>
            <a:ext cx="1479625" cy="148331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360" y="3396778"/>
            <a:ext cx="1687559" cy="141803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32466" y="4477336"/>
            <a:ext cx="2121951" cy="15914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6" y="1690688"/>
            <a:ext cx="1687560" cy="1800959"/>
          </a:xfrm>
          <a:prstGeom prst="rect">
            <a:avLst/>
          </a:prstGeom>
        </p:spPr>
      </p:pic>
      <p:pic>
        <p:nvPicPr>
          <p:cNvPr id="11" name="Picture 10"/>
          <p:cNvPicPr>
            <a:picLocks noChangeAspect="1"/>
          </p:cNvPicPr>
          <p:nvPr/>
        </p:nvPicPr>
        <p:blipFill>
          <a:blip r:embed="rId6"/>
          <a:stretch>
            <a:fillRect/>
          </a:stretch>
        </p:blipFill>
        <p:spPr>
          <a:xfrm>
            <a:off x="2698085" y="1690688"/>
            <a:ext cx="2288956" cy="1293758"/>
          </a:xfrm>
          <a:prstGeom prst="rect">
            <a:avLst/>
          </a:prstGeom>
        </p:spPr>
      </p:pic>
      <p:pic>
        <p:nvPicPr>
          <p:cNvPr id="12" name="Picture 11"/>
          <p:cNvPicPr>
            <a:picLocks noChangeAspect="1"/>
          </p:cNvPicPr>
          <p:nvPr/>
        </p:nvPicPr>
        <p:blipFill>
          <a:blip r:embed="rId7"/>
          <a:stretch>
            <a:fillRect/>
          </a:stretch>
        </p:blipFill>
        <p:spPr>
          <a:xfrm>
            <a:off x="4150742" y="5227144"/>
            <a:ext cx="845177" cy="841655"/>
          </a:xfrm>
          <a:prstGeom prst="rect">
            <a:avLst/>
          </a:prstGeom>
        </p:spPr>
      </p:pic>
    </p:spTree>
    <p:extLst>
      <p:ext uri="{BB962C8B-B14F-4D97-AF65-F5344CB8AC3E}">
        <p14:creationId xmlns:p14="http://schemas.microsoft.com/office/powerpoint/2010/main" val="59450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smtClean="0"/>
              <a:t>Agenda</a:t>
            </a:r>
            <a:endParaRPr lang="en-US" dirty="0"/>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a:xfrm>
            <a:off x="608013" y="1380394"/>
            <a:ext cx="10972800" cy="3745522"/>
          </a:xfrm>
        </p:spPr>
        <p:txBody>
          <a:bodyPr/>
          <a:lstStyle/>
          <a:p>
            <a:pPr marL="342900" indent="-342900"/>
            <a:r>
              <a:rPr lang="en-US" dirty="0">
                <a:solidFill>
                  <a:schemeClr val="accent2"/>
                </a:solidFill>
              </a:rPr>
              <a:t>Introduction</a:t>
            </a:r>
          </a:p>
          <a:p>
            <a:pPr marL="342900" indent="-342900"/>
            <a:r>
              <a:rPr lang="en-US" dirty="0">
                <a:solidFill>
                  <a:schemeClr val="accent2"/>
                </a:solidFill>
              </a:rPr>
              <a:t>Hyena</a:t>
            </a:r>
          </a:p>
          <a:p>
            <a:pPr marL="342900" indent="-342900"/>
            <a:r>
              <a:rPr lang="en-US" dirty="0">
                <a:solidFill>
                  <a:schemeClr val="accent2"/>
                </a:solidFill>
              </a:rPr>
              <a:t>Shark</a:t>
            </a:r>
          </a:p>
          <a:p>
            <a:pPr marL="342900" indent="-342900"/>
            <a:r>
              <a:rPr lang="en-US" dirty="0">
                <a:solidFill>
                  <a:schemeClr val="accent2"/>
                </a:solidFill>
              </a:rPr>
              <a:t>Snake</a:t>
            </a:r>
          </a:p>
          <a:p>
            <a:pPr marL="342900" indent="-342900"/>
            <a:r>
              <a:rPr lang="en-US" dirty="0">
                <a:solidFill>
                  <a:schemeClr val="accent2"/>
                </a:solidFill>
              </a:rPr>
              <a:t>Squirrel</a:t>
            </a:r>
          </a:p>
          <a:p>
            <a:pPr marL="342900" indent="-342900"/>
            <a:r>
              <a:rPr lang="en-US" dirty="0">
                <a:solidFill>
                  <a:schemeClr val="accent2"/>
                </a:solidFill>
              </a:rPr>
              <a:t>Bird of Prey</a:t>
            </a:r>
          </a:p>
          <a:p>
            <a:pPr marL="342900" indent="-342900"/>
            <a:r>
              <a:rPr lang="en-US" dirty="0">
                <a:solidFill>
                  <a:schemeClr val="accent2"/>
                </a:solidFill>
              </a:rPr>
              <a:t>My Process</a:t>
            </a:r>
          </a:p>
          <a:p>
            <a:pPr marL="342900" indent="-342900"/>
            <a:r>
              <a:rPr lang="en-US" dirty="0">
                <a:solidFill>
                  <a:schemeClr val="accent2"/>
                </a:solidFill>
              </a:rPr>
              <a:t>Final Thoughts</a:t>
            </a:r>
            <a:endParaRPr lang="en-US" dirty="0">
              <a:solidFill>
                <a:schemeClr val="accent2"/>
              </a:solidFill>
            </a:endParaRPr>
          </a:p>
        </p:txBody>
      </p:sp>
    </p:spTree>
    <p:extLst>
      <p:ext uri="{BB962C8B-B14F-4D97-AF65-F5344CB8AC3E}">
        <p14:creationId xmlns:p14="http://schemas.microsoft.com/office/powerpoint/2010/main" val="111662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Subtitle 2"/>
          <p:cNvSpPr>
            <a:spLocks noGrp="1"/>
          </p:cNvSpPr>
          <p:nvPr>
            <p:ph type="subTitle" idx="10"/>
          </p:nvPr>
        </p:nvSpPr>
        <p:spPr/>
        <p:txBody>
          <a:bodyPr/>
          <a:lstStyle/>
          <a:p>
            <a:r>
              <a:rPr lang="en-US" dirty="0" smtClean="0"/>
              <a:t>Process vs. Tool</a:t>
            </a:r>
            <a:endParaRPr lang="en-US" dirty="0"/>
          </a:p>
        </p:txBody>
      </p:sp>
      <p:sp>
        <p:nvSpPr>
          <p:cNvPr id="5" name="Rectangle 4"/>
          <p:cNvSpPr/>
          <p:nvPr/>
        </p:nvSpPr>
        <p:spPr>
          <a:xfrm>
            <a:off x="764930" y="2191270"/>
            <a:ext cx="5451231" cy="3170099"/>
          </a:xfrm>
          <a:prstGeom prst="rect">
            <a:avLst/>
          </a:prstGeom>
        </p:spPr>
        <p:txBody>
          <a:bodyPr wrap="square">
            <a:spAutoFit/>
          </a:bodyPr>
          <a:lstStyle/>
          <a:p>
            <a:pPr marL="742950" lvl="1" indent="-285750">
              <a:buFont typeface="Arial" panose="020B0604020202020204" pitchFamily="34" charset="0"/>
              <a:buChar char="•"/>
            </a:pPr>
            <a:r>
              <a:rPr lang="en-US" sz="2000" dirty="0">
                <a:solidFill>
                  <a:schemeClr val="accent2"/>
                </a:solidFill>
              </a:rPr>
              <a:t>Divide and Conquer</a:t>
            </a:r>
          </a:p>
          <a:p>
            <a:pPr marL="1200150" lvl="2" indent="-285750">
              <a:buFont typeface="Arial" panose="020B0604020202020204" pitchFamily="34" charset="0"/>
              <a:buChar char="•"/>
            </a:pPr>
            <a:r>
              <a:rPr lang="en-US" sz="2000" dirty="0">
                <a:solidFill>
                  <a:schemeClr val="accent2"/>
                </a:solidFill>
              </a:rPr>
              <a:t>List</a:t>
            </a:r>
          </a:p>
          <a:p>
            <a:pPr marL="742950" lvl="1" indent="-285750">
              <a:buFont typeface="Arial" panose="020B0604020202020204" pitchFamily="34" charset="0"/>
              <a:buChar char="•"/>
            </a:pPr>
            <a:r>
              <a:rPr lang="en-US" sz="2000" dirty="0">
                <a:solidFill>
                  <a:schemeClr val="accent2"/>
                </a:solidFill>
              </a:rPr>
              <a:t>Brainstorm</a:t>
            </a:r>
          </a:p>
          <a:p>
            <a:pPr marL="1200150" lvl="2" indent="-285750">
              <a:buFont typeface="Arial" panose="020B0604020202020204" pitchFamily="34" charset="0"/>
              <a:buChar char="•"/>
            </a:pPr>
            <a:r>
              <a:rPr lang="en-US" sz="2000" dirty="0">
                <a:solidFill>
                  <a:schemeClr val="accent2"/>
                </a:solidFill>
              </a:rPr>
              <a:t>Mind Map</a:t>
            </a:r>
          </a:p>
          <a:p>
            <a:pPr marL="742950" lvl="1" indent="-285750">
              <a:buFont typeface="Arial" panose="020B0604020202020204" pitchFamily="34" charset="0"/>
              <a:buChar char="•"/>
            </a:pPr>
            <a:r>
              <a:rPr lang="en-US" sz="2000" dirty="0">
                <a:solidFill>
                  <a:schemeClr val="accent2"/>
                </a:solidFill>
              </a:rPr>
              <a:t>Research</a:t>
            </a:r>
          </a:p>
          <a:p>
            <a:pPr marL="1200150" lvl="2" indent="-285750">
              <a:buFont typeface="Arial" panose="020B0604020202020204" pitchFamily="34" charset="0"/>
              <a:buChar char="•"/>
            </a:pPr>
            <a:r>
              <a:rPr lang="en-US" sz="2000" dirty="0">
                <a:solidFill>
                  <a:schemeClr val="accent2"/>
                </a:solidFill>
              </a:rPr>
              <a:t>Root Cause Analysis</a:t>
            </a:r>
          </a:p>
          <a:p>
            <a:pPr marL="742950" lvl="1" indent="-285750">
              <a:buFont typeface="Arial" panose="020B0604020202020204" pitchFamily="34" charset="0"/>
              <a:buChar char="•"/>
            </a:pPr>
            <a:r>
              <a:rPr lang="en-US" sz="2000" dirty="0">
                <a:solidFill>
                  <a:schemeClr val="accent2"/>
                </a:solidFill>
              </a:rPr>
              <a:t>Trial and Error</a:t>
            </a:r>
          </a:p>
          <a:p>
            <a:pPr marL="1200150" lvl="2" indent="-285750">
              <a:buFont typeface="Arial" panose="020B0604020202020204" pitchFamily="34" charset="0"/>
              <a:buChar char="•"/>
            </a:pPr>
            <a:r>
              <a:rPr lang="en-US" sz="2000" dirty="0">
                <a:solidFill>
                  <a:schemeClr val="accent2"/>
                </a:solidFill>
              </a:rPr>
              <a:t>Observe, Orient, Decide, Act (Loop)</a:t>
            </a:r>
          </a:p>
          <a:p>
            <a:pPr marL="742950" lvl="1" indent="-285750">
              <a:buFont typeface="Arial" panose="020B0604020202020204" pitchFamily="34" charset="0"/>
              <a:buChar char="•"/>
            </a:pPr>
            <a:r>
              <a:rPr lang="en-US" sz="2000" dirty="0">
                <a:solidFill>
                  <a:schemeClr val="accent2"/>
                </a:solidFill>
              </a:rPr>
              <a:t>Means-End Analysis</a:t>
            </a:r>
          </a:p>
          <a:p>
            <a:pPr marL="1200150" lvl="2" indent="-285750">
              <a:buFont typeface="Arial" panose="020B0604020202020204" pitchFamily="34" charset="0"/>
              <a:buChar char="•"/>
            </a:pPr>
            <a:r>
              <a:rPr lang="en-US" sz="2000" dirty="0">
                <a:solidFill>
                  <a:schemeClr val="accent2"/>
                </a:solidFill>
              </a:rPr>
              <a:t>Step by step</a:t>
            </a:r>
          </a:p>
        </p:txBody>
      </p:sp>
      <p:sp>
        <p:nvSpPr>
          <p:cNvPr id="6" name="Rectangle 5"/>
          <p:cNvSpPr/>
          <p:nvPr/>
        </p:nvSpPr>
        <p:spPr>
          <a:xfrm>
            <a:off x="6086839" y="2193255"/>
            <a:ext cx="4003431" cy="2862322"/>
          </a:xfrm>
          <a:prstGeom prst="rect">
            <a:avLst/>
          </a:prstGeom>
        </p:spPr>
        <p:txBody>
          <a:bodyPr wrap="square">
            <a:spAutoFit/>
          </a:bodyPr>
          <a:lstStyle/>
          <a:p>
            <a:pPr marL="742950" lvl="1" indent="-285750">
              <a:buFont typeface="Arial" panose="020B0604020202020204" pitchFamily="34" charset="0"/>
              <a:buChar char="•"/>
            </a:pPr>
            <a:r>
              <a:rPr lang="en-US" sz="2000" dirty="0">
                <a:solidFill>
                  <a:schemeClr val="accent2"/>
                </a:solidFill>
              </a:rPr>
              <a:t>Google</a:t>
            </a:r>
          </a:p>
          <a:p>
            <a:pPr marL="742950" lvl="1" indent="-285750">
              <a:buFont typeface="Arial" panose="020B0604020202020204" pitchFamily="34" charset="0"/>
              <a:buChar char="•"/>
            </a:pPr>
            <a:r>
              <a:rPr lang="en-US" sz="2000" dirty="0">
                <a:solidFill>
                  <a:schemeClr val="accent2"/>
                </a:solidFill>
              </a:rPr>
              <a:t>YouTube</a:t>
            </a:r>
          </a:p>
          <a:p>
            <a:pPr marL="742950" lvl="1" indent="-285750">
              <a:buFont typeface="Arial" panose="020B0604020202020204" pitchFamily="34" charset="0"/>
              <a:buChar char="•"/>
            </a:pPr>
            <a:r>
              <a:rPr lang="en-US" sz="2000" dirty="0" err="1">
                <a:solidFill>
                  <a:schemeClr val="accent2"/>
                </a:solidFill>
              </a:rPr>
              <a:t>Reddit</a:t>
            </a:r>
            <a:endParaRPr lang="en-US" sz="2000" dirty="0">
              <a:solidFill>
                <a:schemeClr val="accent2"/>
              </a:solidFill>
            </a:endParaRPr>
          </a:p>
          <a:p>
            <a:pPr marL="742950" lvl="1" indent="-285750">
              <a:buFont typeface="Arial" panose="020B0604020202020204" pitchFamily="34" charset="0"/>
              <a:buChar char="•"/>
            </a:pPr>
            <a:r>
              <a:rPr lang="en-US" sz="2000" dirty="0" err="1">
                <a:solidFill>
                  <a:schemeClr val="accent2"/>
                </a:solidFill>
              </a:rPr>
              <a:t>Atlassian</a:t>
            </a:r>
            <a:r>
              <a:rPr lang="en-US" sz="2000" dirty="0">
                <a:solidFill>
                  <a:schemeClr val="accent2"/>
                </a:solidFill>
              </a:rPr>
              <a:t> Suite</a:t>
            </a:r>
          </a:p>
          <a:p>
            <a:pPr marL="742950" lvl="1" indent="-285750">
              <a:buFont typeface="Arial" panose="020B0604020202020204" pitchFamily="34" charset="0"/>
              <a:buChar char="•"/>
            </a:pPr>
            <a:r>
              <a:rPr lang="en-US" sz="2000" dirty="0">
                <a:solidFill>
                  <a:schemeClr val="accent2"/>
                </a:solidFill>
              </a:rPr>
              <a:t>Writing Code</a:t>
            </a:r>
          </a:p>
          <a:p>
            <a:pPr marL="742950" lvl="1" indent="-285750">
              <a:buFont typeface="Arial" panose="020B0604020202020204" pitchFamily="34" charset="0"/>
              <a:buChar char="•"/>
            </a:pPr>
            <a:r>
              <a:rPr lang="en-US" sz="2000" dirty="0">
                <a:solidFill>
                  <a:schemeClr val="accent2"/>
                </a:solidFill>
              </a:rPr>
              <a:t>Directions</a:t>
            </a:r>
          </a:p>
          <a:p>
            <a:pPr marL="742950" lvl="1" indent="-285750">
              <a:buFont typeface="Arial" panose="020B0604020202020204" pitchFamily="34" charset="0"/>
              <a:buChar char="•"/>
            </a:pPr>
            <a:r>
              <a:rPr lang="en-US" sz="2000" dirty="0">
                <a:solidFill>
                  <a:schemeClr val="accent2"/>
                </a:solidFill>
              </a:rPr>
              <a:t>Forums</a:t>
            </a:r>
          </a:p>
          <a:p>
            <a:pPr marL="742950" lvl="1" indent="-285750">
              <a:buFont typeface="Arial" panose="020B0604020202020204" pitchFamily="34" charset="0"/>
              <a:buChar char="•"/>
            </a:pPr>
            <a:r>
              <a:rPr lang="en-US" sz="2000" dirty="0">
                <a:solidFill>
                  <a:schemeClr val="accent2"/>
                </a:solidFill>
              </a:rPr>
              <a:t>Historical Documents</a:t>
            </a:r>
          </a:p>
          <a:p>
            <a:pPr marL="742950" lvl="1" indent="-285750">
              <a:buFont typeface="Arial" panose="020B0604020202020204" pitchFamily="34" charset="0"/>
              <a:buChar char="•"/>
            </a:pPr>
            <a:r>
              <a:rPr lang="en-US" sz="2000" dirty="0">
                <a:solidFill>
                  <a:schemeClr val="accent2"/>
                </a:solidFill>
              </a:rPr>
              <a:t>Rebooting</a:t>
            </a:r>
          </a:p>
        </p:txBody>
      </p:sp>
      <p:sp>
        <p:nvSpPr>
          <p:cNvPr id="7" name="TextBox 6"/>
          <p:cNvSpPr txBox="1"/>
          <p:nvPr/>
        </p:nvSpPr>
        <p:spPr>
          <a:xfrm>
            <a:off x="1099039" y="1540726"/>
            <a:ext cx="3226777" cy="492443"/>
          </a:xfrm>
          <a:prstGeom prst="rect">
            <a:avLst/>
          </a:prstGeom>
          <a:noFill/>
          <a:ln w="28575">
            <a:solidFill>
              <a:schemeClr val="accent4"/>
            </a:solidFill>
          </a:ln>
        </p:spPr>
        <p:txBody>
          <a:bodyPr wrap="square" lIns="0" tIns="0" rIns="0" bIns="0" rtlCol="0">
            <a:spAutoFit/>
          </a:bodyPr>
          <a:lstStyle/>
          <a:p>
            <a:pPr algn="ctr"/>
            <a:r>
              <a:rPr lang="en-US" sz="3200" dirty="0">
                <a:solidFill>
                  <a:schemeClr val="accent2"/>
                </a:solidFill>
              </a:rPr>
              <a:t>Process</a:t>
            </a:r>
          </a:p>
        </p:txBody>
      </p:sp>
      <p:sp>
        <p:nvSpPr>
          <p:cNvPr id="8" name="TextBox 7"/>
          <p:cNvSpPr txBox="1"/>
          <p:nvPr/>
        </p:nvSpPr>
        <p:spPr>
          <a:xfrm>
            <a:off x="6475165" y="1540726"/>
            <a:ext cx="3226777" cy="492443"/>
          </a:xfrm>
          <a:prstGeom prst="rect">
            <a:avLst/>
          </a:prstGeom>
          <a:noFill/>
          <a:ln w="28575">
            <a:solidFill>
              <a:schemeClr val="accent4"/>
            </a:solidFill>
          </a:ln>
        </p:spPr>
        <p:txBody>
          <a:bodyPr wrap="square" lIns="0" tIns="0" rIns="0" bIns="0" rtlCol="0">
            <a:spAutoFit/>
          </a:bodyPr>
          <a:lstStyle/>
          <a:p>
            <a:pPr algn="ctr"/>
            <a:r>
              <a:rPr lang="en-US" sz="3200" dirty="0">
                <a:solidFill>
                  <a:schemeClr val="accent2"/>
                </a:solidFill>
              </a:rPr>
              <a:t>Tools</a:t>
            </a:r>
          </a:p>
        </p:txBody>
      </p:sp>
    </p:spTree>
    <p:extLst>
      <p:ext uri="{BB962C8B-B14F-4D97-AF65-F5344CB8AC3E}">
        <p14:creationId xmlns:p14="http://schemas.microsoft.com/office/powerpoint/2010/main" val="390587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Problem Solving Friends</a:t>
            </a:r>
            <a:endParaRPr lang="en-US" dirty="0"/>
          </a:p>
        </p:txBody>
      </p:sp>
      <p:sp>
        <p:nvSpPr>
          <p:cNvPr id="3" name="Subtitle 2"/>
          <p:cNvSpPr>
            <a:spLocks noGrp="1"/>
          </p:cNvSpPr>
          <p:nvPr>
            <p:ph type="subTitle" idx="10"/>
          </p:nvPr>
        </p:nvSpPr>
        <p:spPr/>
        <p:txBody>
          <a:bodyPr/>
          <a:lstStyle/>
          <a:p>
            <a:endParaRPr lang="en-US"/>
          </a:p>
        </p:txBody>
      </p:sp>
      <p:pic>
        <p:nvPicPr>
          <p:cNvPr id="15" name="Picture 14"/>
          <p:cNvPicPr>
            <a:picLocks noChangeAspect="1"/>
          </p:cNvPicPr>
          <p:nvPr/>
        </p:nvPicPr>
        <p:blipFill>
          <a:blip r:embed="rId2"/>
          <a:stretch>
            <a:fillRect/>
          </a:stretch>
        </p:blipFill>
        <p:spPr>
          <a:xfrm>
            <a:off x="993530" y="2196295"/>
            <a:ext cx="10173875" cy="3122603"/>
          </a:xfrm>
          <a:prstGeom prst="rect">
            <a:avLst/>
          </a:prstGeom>
        </p:spPr>
      </p:pic>
    </p:spTree>
    <p:extLst>
      <p:ext uri="{BB962C8B-B14F-4D97-AF65-F5344CB8AC3E}">
        <p14:creationId xmlns:p14="http://schemas.microsoft.com/office/powerpoint/2010/main" val="362600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Hyena</a:t>
            </a:r>
            <a:endParaRPr lang="en-US" dirty="0"/>
          </a:p>
        </p:txBody>
      </p:sp>
      <p:pic>
        <p:nvPicPr>
          <p:cNvPr id="5" name="Picture 4"/>
          <p:cNvPicPr>
            <a:picLocks noChangeAspect="1"/>
          </p:cNvPicPr>
          <p:nvPr/>
        </p:nvPicPr>
        <p:blipFill>
          <a:blip r:embed="rId2"/>
          <a:stretch>
            <a:fillRect/>
          </a:stretch>
        </p:blipFill>
        <p:spPr>
          <a:xfrm>
            <a:off x="10757956" y="108631"/>
            <a:ext cx="1430869" cy="137023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116445519"/>
              </p:ext>
            </p:extLst>
          </p:nvPr>
        </p:nvGraphicFramePr>
        <p:xfrm>
          <a:off x="720692" y="2860011"/>
          <a:ext cx="5128361" cy="2632943"/>
        </p:xfrm>
        <a:graphic>
          <a:graphicData uri="http://schemas.openxmlformats.org/drawingml/2006/table">
            <a:tbl>
              <a:tblPr>
                <a:tableStyleId>{6E25E649-3F16-4E02-A733-19D2CDBF48F0}</a:tableStyleId>
              </a:tblPr>
              <a:tblGrid>
                <a:gridCol w="2544992">
                  <a:extLst>
                    <a:ext uri="{9D8B030D-6E8A-4147-A177-3AD203B41FA5}">
                      <a16:colId xmlns:a16="http://schemas.microsoft.com/office/drawing/2014/main" val="4187866184"/>
                    </a:ext>
                  </a:extLst>
                </a:gridCol>
                <a:gridCol w="2583369">
                  <a:extLst>
                    <a:ext uri="{9D8B030D-6E8A-4147-A177-3AD203B41FA5}">
                      <a16:colId xmlns:a16="http://schemas.microsoft.com/office/drawing/2014/main" val="451171702"/>
                    </a:ext>
                  </a:extLst>
                </a:gridCol>
              </a:tblGrid>
              <a:tr h="513447">
                <a:tc>
                  <a:txBody>
                    <a:bodyPr/>
                    <a:lstStyle/>
                    <a:p>
                      <a:pPr algn="l" fontAlgn="b"/>
                      <a:r>
                        <a:rPr lang="en-US" sz="1800" kern="1200" dirty="0">
                          <a:solidFill>
                            <a:schemeClr val="tx2"/>
                          </a:solidFill>
                          <a:latin typeface="+mn-lt"/>
                          <a:ea typeface="+mn-ea"/>
                          <a:cs typeface="+mn-cs"/>
                        </a:rPr>
                        <a:t>1st site of a problem:</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50/50</a:t>
                      </a:r>
                    </a:p>
                  </a:txBody>
                  <a:tcPr marL="9525" marR="9525" marT="9525" marB="0" anchor="b">
                    <a:noFill/>
                  </a:tcPr>
                </a:tc>
                <a:extLst>
                  <a:ext uri="{0D108BD9-81ED-4DB2-BD59-A6C34878D82A}">
                    <a16:rowId xmlns:a16="http://schemas.microsoft.com/office/drawing/2014/main" val="2779394303"/>
                  </a:ext>
                </a:extLst>
              </a:tr>
              <a:tr h="399918">
                <a:tc>
                  <a:txBody>
                    <a:bodyPr/>
                    <a:lstStyle/>
                    <a:p>
                      <a:pPr algn="l" fontAlgn="b"/>
                      <a:r>
                        <a:rPr lang="en-US" sz="1800" kern="1200" dirty="0">
                          <a:solidFill>
                            <a:schemeClr val="tx2"/>
                          </a:solidFill>
                          <a:latin typeface="+mn-lt"/>
                          <a:ea typeface="+mn-ea"/>
                          <a:cs typeface="+mn-cs"/>
                        </a:rPr>
                        <a:t>Type of prey: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Alive/dead</a:t>
                      </a:r>
                    </a:p>
                  </a:txBody>
                  <a:tcPr marL="9525" marR="9525" marT="9525" marB="0" anchor="b">
                    <a:noFill/>
                  </a:tcPr>
                </a:tc>
                <a:extLst>
                  <a:ext uri="{0D108BD9-81ED-4DB2-BD59-A6C34878D82A}">
                    <a16:rowId xmlns:a16="http://schemas.microsoft.com/office/drawing/2014/main" val="3337190805"/>
                  </a:ext>
                </a:extLst>
              </a:tr>
              <a:tr h="470680">
                <a:tc>
                  <a:txBody>
                    <a:bodyPr/>
                    <a:lstStyle/>
                    <a:p>
                      <a:pPr algn="l" fontAlgn="b"/>
                      <a:r>
                        <a:rPr lang="en-US" sz="1800" kern="1200" dirty="0">
                          <a:solidFill>
                            <a:schemeClr val="tx2"/>
                          </a:solidFill>
                          <a:latin typeface="+mn-lt"/>
                          <a:ea typeface="+mn-ea"/>
                          <a:cs typeface="+mn-cs"/>
                        </a:rPr>
                        <a:t>Eating habits:</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Chews, </a:t>
                      </a:r>
                      <a:r>
                        <a:rPr lang="en-US" sz="1800" kern="1200" dirty="0" smtClean="0">
                          <a:solidFill>
                            <a:schemeClr val="accent4"/>
                          </a:solidFill>
                          <a:latin typeface="+mn-lt"/>
                          <a:ea typeface="+mn-ea"/>
                          <a:cs typeface="+mn-cs"/>
                        </a:rPr>
                        <a:t>scavengers</a:t>
                      </a:r>
                      <a:endParaRPr lang="en-US" sz="1800" kern="1200" dirty="0">
                        <a:solidFill>
                          <a:schemeClr val="accent4"/>
                        </a:solidFill>
                        <a:latin typeface="+mn-lt"/>
                        <a:ea typeface="+mn-ea"/>
                        <a:cs typeface="+mn-cs"/>
                      </a:endParaRPr>
                    </a:p>
                  </a:txBody>
                  <a:tcPr marL="9525" marR="9525" marT="9525" marB="0" anchor="b">
                    <a:noFill/>
                  </a:tcPr>
                </a:tc>
                <a:extLst>
                  <a:ext uri="{0D108BD9-81ED-4DB2-BD59-A6C34878D82A}">
                    <a16:rowId xmlns:a16="http://schemas.microsoft.com/office/drawing/2014/main" val="3472922164"/>
                  </a:ext>
                </a:extLst>
              </a:tr>
              <a:tr h="554346">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kern="1200" dirty="0">
                          <a:solidFill>
                            <a:schemeClr val="accent4"/>
                          </a:solidFill>
                          <a:latin typeface="+mn-lt"/>
                          <a:ea typeface="+mn-ea"/>
                          <a:cs typeface="+mn-cs"/>
                        </a:rPr>
                        <a:t>Antsy, on the move</a:t>
                      </a:r>
                    </a:p>
                  </a:txBody>
                  <a:tcPr marL="9525" marR="9525" marT="9525" marB="0" anchor="b">
                    <a:noFill/>
                  </a:tcPr>
                </a:tc>
                <a:extLst>
                  <a:ext uri="{0D108BD9-81ED-4DB2-BD59-A6C34878D82A}">
                    <a16:rowId xmlns:a16="http://schemas.microsoft.com/office/drawing/2014/main" val="297388164"/>
                  </a:ext>
                </a:extLst>
              </a:tr>
              <a:tr h="694552">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algn="l" fontAlgn="b"/>
                      <a:r>
                        <a:rPr lang="en-US" sz="1800" kern="1200" dirty="0">
                          <a:solidFill>
                            <a:schemeClr val="accent4"/>
                          </a:solidFill>
                          <a:latin typeface="+mn-lt"/>
                          <a:ea typeface="+mn-ea"/>
                          <a:cs typeface="+mn-cs"/>
                        </a:rPr>
                        <a:t>Yes</a:t>
                      </a:r>
                    </a:p>
                  </a:txBody>
                  <a:tcPr marL="9525" marR="9525" marT="9525" marB="0" anchor="b">
                    <a:noFill/>
                  </a:tcPr>
                </a:tc>
                <a:extLst>
                  <a:ext uri="{0D108BD9-81ED-4DB2-BD59-A6C34878D82A}">
                    <a16:rowId xmlns:a16="http://schemas.microsoft.com/office/drawing/2014/main" val="258206108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59201441"/>
              </p:ext>
            </p:extLst>
          </p:nvPr>
        </p:nvGraphicFramePr>
        <p:xfrm>
          <a:off x="6551245" y="2847884"/>
          <a:ext cx="5128361" cy="2645070"/>
        </p:xfrm>
        <a:graphic>
          <a:graphicData uri="http://schemas.openxmlformats.org/drawingml/2006/table">
            <a:tbl>
              <a:tblPr>
                <a:tableStyleId>{6E25E649-3F16-4E02-A733-19D2CDBF48F0}</a:tableStyleId>
              </a:tblPr>
              <a:tblGrid>
                <a:gridCol w="2709773">
                  <a:extLst>
                    <a:ext uri="{9D8B030D-6E8A-4147-A177-3AD203B41FA5}">
                      <a16:colId xmlns:a16="http://schemas.microsoft.com/office/drawing/2014/main" val="4187866184"/>
                    </a:ext>
                  </a:extLst>
                </a:gridCol>
                <a:gridCol w="2418588">
                  <a:extLst>
                    <a:ext uri="{9D8B030D-6E8A-4147-A177-3AD203B41FA5}">
                      <a16:colId xmlns:a16="http://schemas.microsoft.com/office/drawing/2014/main" val="451171702"/>
                    </a:ext>
                  </a:extLst>
                </a:gridCol>
              </a:tblGrid>
              <a:tr h="493653">
                <a:tc>
                  <a:txBody>
                    <a:bodyPr/>
                    <a:lstStyle/>
                    <a:p>
                      <a:pPr algn="l" fontAlgn="b"/>
                      <a:r>
                        <a:rPr lang="en-US" sz="1800" kern="1200" dirty="0">
                          <a:solidFill>
                            <a:schemeClr val="tx2"/>
                          </a:solidFill>
                          <a:latin typeface="+mn-lt"/>
                          <a:ea typeface="+mn-ea"/>
                          <a:cs typeface="+mn-cs"/>
                        </a:rPr>
                        <a:t>Problem</a:t>
                      </a:r>
                      <a:r>
                        <a:rPr lang="en-US" sz="1800" kern="1200" baseline="0" dirty="0">
                          <a:solidFill>
                            <a:schemeClr val="tx2"/>
                          </a:solidFill>
                          <a:latin typeface="+mn-lt"/>
                          <a:ea typeface="+mn-ea"/>
                          <a:cs typeface="+mn-cs"/>
                        </a:rPr>
                        <a:t> solving method:</a:t>
                      </a:r>
                      <a:endParaRPr lang="en-US" sz="1800" kern="1200" dirty="0">
                        <a:solidFill>
                          <a:schemeClr val="tx2"/>
                        </a:solidFill>
                        <a:latin typeface="+mn-lt"/>
                        <a:ea typeface="+mn-ea"/>
                        <a:cs typeface="+mn-cs"/>
                      </a:endParaRPr>
                    </a:p>
                  </a:txBody>
                  <a:tcPr marL="9525" marR="9525" marT="9525" marB="0" anchor="b">
                    <a:noFill/>
                  </a:tcPr>
                </a:tc>
                <a:tc>
                  <a:txBody>
                    <a:bodyPr/>
                    <a:lstStyle/>
                    <a:p>
                      <a:pPr algn="l" fontAlgn="b"/>
                      <a:r>
                        <a:rPr lang="en-US" sz="1800" b="0" kern="1200" dirty="0">
                          <a:solidFill>
                            <a:schemeClr val="accent1"/>
                          </a:solidFill>
                          <a:latin typeface="+mn-lt"/>
                          <a:ea typeface="+mn-ea"/>
                          <a:cs typeface="+mn-cs"/>
                        </a:rPr>
                        <a:t>Divide</a:t>
                      </a:r>
                      <a:r>
                        <a:rPr lang="en-US" sz="1800" b="0" kern="1200" baseline="0" dirty="0">
                          <a:solidFill>
                            <a:schemeClr val="accent1"/>
                          </a:solidFill>
                          <a:latin typeface="+mn-lt"/>
                          <a:ea typeface="+mn-ea"/>
                          <a:cs typeface="+mn-cs"/>
                        </a:rPr>
                        <a:t> and Conquer</a:t>
                      </a:r>
                      <a:endParaRPr lang="en-US" sz="1800" b="0" kern="1200" dirty="0">
                        <a:solidFill>
                          <a:schemeClr val="accent1"/>
                        </a:solidFill>
                        <a:latin typeface="+mn-lt"/>
                        <a:ea typeface="+mn-ea"/>
                        <a:cs typeface="+mn-cs"/>
                      </a:endParaRPr>
                    </a:p>
                  </a:txBody>
                  <a:tcPr marL="9525" marR="9525" marT="9525" marB="0" anchor="b">
                    <a:noFill/>
                  </a:tcPr>
                </a:tc>
                <a:extLst>
                  <a:ext uri="{0D108BD9-81ED-4DB2-BD59-A6C34878D82A}">
                    <a16:rowId xmlns:a16="http://schemas.microsoft.com/office/drawing/2014/main" val="2779394303"/>
                  </a:ext>
                </a:extLst>
              </a:tr>
              <a:tr h="385248">
                <a:tc>
                  <a:txBody>
                    <a:bodyPr/>
                    <a:lstStyle/>
                    <a:p>
                      <a:pPr algn="l" fontAlgn="b"/>
                      <a:r>
                        <a:rPr lang="en-US" sz="1800" kern="1200" dirty="0">
                          <a:solidFill>
                            <a:schemeClr val="tx2"/>
                          </a:solidFill>
                          <a:latin typeface="+mn-lt"/>
                          <a:ea typeface="+mn-ea"/>
                          <a:cs typeface="+mn-cs"/>
                        </a:rPr>
                        <a:t>Type of problems: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Easy</a:t>
                      </a:r>
                      <a:r>
                        <a:rPr lang="en-US" sz="1800" b="0" kern="1200" baseline="0" dirty="0">
                          <a:solidFill>
                            <a:schemeClr val="accent1"/>
                          </a:solidFill>
                          <a:latin typeface="+mn-lt"/>
                          <a:ea typeface="+mn-ea"/>
                          <a:cs typeface="+mn-cs"/>
                        </a:rPr>
                        <a:t> to Medium</a:t>
                      </a:r>
                      <a:endParaRPr lang="en-US" sz="1800" b="0" kern="1200" dirty="0">
                        <a:solidFill>
                          <a:schemeClr val="accent1"/>
                        </a:solidFill>
                        <a:latin typeface="+mn-lt"/>
                        <a:ea typeface="+mn-ea"/>
                        <a:cs typeface="+mn-cs"/>
                      </a:endParaRPr>
                    </a:p>
                  </a:txBody>
                  <a:tcPr marL="9525" marR="9525" marT="9525" marB="0" anchor="b">
                    <a:noFill/>
                  </a:tcPr>
                </a:tc>
                <a:extLst>
                  <a:ext uri="{0D108BD9-81ED-4DB2-BD59-A6C34878D82A}">
                    <a16:rowId xmlns:a16="http://schemas.microsoft.com/office/drawing/2014/main" val="3337190805"/>
                  </a:ext>
                </a:extLst>
              </a:tr>
              <a:tr h="385248">
                <a:tc>
                  <a:txBody>
                    <a:bodyPr/>
                    <a:lstStyle/>
                    <a:p>
                      <a:pPr algn="l" fontAlgn="b"/>
                      <a:r>
                        <a:rPr lang="en-US" sz="1800" kern="1200" dirty="0">
                          <a:solidFill>
                            <a:schemeClr val="tx2"/>
                          </a:solidFill>
                          <a:latin typeface="+mn-lt"/>
                          <a:ea typeface="+mn-ea"/>
                          <a:cs typeface="+mn-cs"/>
                        </a:rPr>
                        <a:t>Office habits: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Hands in all the pots</a:t>
                      </a:r>
                    </a:p>
                  </a:txBody>
                  <a:tcPr marL="9525" marR="9525" marT="9525" marB="0" anchor="b">
                    <a:noFill/>
                  </a:tcPr>
                </a:tc>
                <a:extLst>
                  <a:ext uri="{0D108BD9-81ED-4DB2-BD59-A6C34878D82A}">
                    <a16:rowId xmlns:a16="http://schemas.microsoft.com/office/drawing/2014/main" val="3472922164"/>
                  </a:ext>
                </a:extLst>
              </a:tr>
              <a:tr h="546038">
                <a:tc>
                  <a:txBody>
                    <a:bodyPr/>
                    <a:lstStyle/>
                    <a:p>
                      <a:pPr algn="l" fontAlgn="b"/>
                      <a:r>
                        <a:rPr lang="en-US" sz="1800" kern="1200" dirty="0">
                          <a:solidFill>
                            <a:schemeClr val="tx2"/>
                          </a:solidFill>
                          <a:latin typeface="+mn-lt"/>
                          <a:ea typeface="+mn-ea"/>
                          <a:cs typeface="+mn-cs"/>
                        </a:rPr>
                        <a:t>Personality:</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Latches on to others, clean</a:t>
                      </a:r>
                      <a:r>
                        <a:rPr lang="en-US" sz="1800" b="0" kern="1200" baseline="0" dirty="0">
                          <a:solidFill>
                            <a:schemeClr val="accent1"/>
                          </a:solidFill>
                          <a:latin typeface="+mn-lt"/>
                          <a:ea typeface="+mn-ea"/>
                          <a:cs typeface="+mn-cs"/>
                        </a:rPr>
                        <a:t> up crew</a:t>
                      </a:r>
                      <a:endParaRPr lang="en-US" sz="1800" b="0" kern="1200" dirty="0">
                        <a:solidFill>
                          <a:schemeClr val="accent1"/>
                        </a:solidFill>
                        <a:latin typeface="+mn-lt"/>
                        <a:ea typeface="+mn-ea"/>
                        <a:cs typeface="+mn-cs"/>
                      </a:endParaRPr>
                    </a:p>
                  </a:txBody>
                  <a:tcPr marL="9525" marR="9525" marT="9525" marB="0" anchor="b">
                    <a:noFill/>
                  </a:tcPr>
                </a:tc>
                <a:extLst>
                  <a:ext uri="{0D108BD9-81ED-4DB2-BD59-A6C34878D82A}">
                    <a16:rowId xmlns:a16="http://schemas.microsoft.com/office/drawing/2014/main" val="297388164"/>
                  </a:ext>
                </a:extLst>
              </a:tr>
              <a:tr h="822756">
                <a:tc>
                  <a:txBody>
                    <a:bodyPr/>
                    <a:lstStyle/>
                    <a:p>
                      <a:pPr algn="l" fontAlgn="b"/>
                      <a:r>
                        <a:rPr lang="en-US" sz="1800" kern="1200" dirty="0">
                          <a:solidFill>
                            <a:schemeClr val="tx2"/>
                          </a:solidFill>
                          <a:latin typeface="+mn-lt"/>
                          <a:ea typeface="+mn-ea"/>
                          <a:cs typeface="+mn-cs"/>
                        </a:rPr>
                        <a:t>Plays nice with others?</a:t>
                      </a:r>
                    </a:p>
                  </a:txBody>
                  <a:tcPr marL="9525" marR="9525" marT="9525" marB="0" anchor="b">
                    <a:noFill/>
                  </a:tcPr>
                </a:tc>
                <a:tc>
                  <a:txBody>
                    <a:bodyPr/>
                    <a:lstStyle/>
                    <a:p>
                      <a:pPr marL="0" algn="l" defTabSz="914400" rtl="0" eaLnBrk="1" fontAlgn="b" latinLnBrk="0" hangingPunct="1"/>
                      <a:r>
                        <a:rPr lang="en-US" sz="1800" b="0" kern="1200" dirty="0">
                          <a:solidFill>
                            <a:schemeClr val="accent1"/>
                          </a:solidFill>
                          <a:latin typeface="+mn-lt"/>
                          <a:ea typeface="+mn-ea"/>
                          <a:cs typeface="+mn-cs"/>
                        </a:rPr>
                        <a:t>Cool</a:t>
                      </a:r>
                      <a:r>
                        <a:rPr lang="en-US" sz="1800" b="0" kern="1200" baseline="0" dirty="0">
                          <a:solidFill>
                            <a:schemeClr val="accent1"/>
                          </a:solidFill>
                          <a:latin typeface="+mn-lt"/>
                          <a:ea typeface="+mn-ea"/>
                          <a:cs typeface="+mn-cs"/>
                        </a:rPr>
                        <a:t> kids club</a:t>
                      </a:r>
                      <a:endParaRPr lang="en-US" sz="1800" b="0" kern="1200" dirty="0">
                        <a:solidFill>
                          <a:schemeClr val="accent1"/>
                        </a:solidFill>
                        <a:latin typeface="+mn-lt"/>
                        <a:ea typeface="+mn-ea"/>
                        <a:cs typeface="+mn-cs"/>
                      </a:endParaRPr>
                    </a:p>
                  </a:txBody>
                  <a:tcPr marL="9525" marR="9525" marT="9525" marB="0" anchor="b">
                    <a:noFill/>
                  </a:tcPr>
                </a:tc>
                <a:extLst>
                  <a:ext uri="{0D108BD9-81ED-4DB2-BD59-A6C34878D82A}">
                    <a16:rowId xmlns:a16="http://schemas.microsoft.com/office/drawing/2014/main" val="2582061080"/>
                  </a:ext>
                </a:extLst>
              </a:tr>
            </a:tbl>
          </a:graphicData>
        </a:graphic>
      </p:graphicFrame>
      <p:sp>
        <p:nvSpPr>
          <p:cNvPr id="9" name="TextBox 8"/>
          <p:cNvSpPr txBox="1"/>
          <p:nvPr/>
        </p:nvSpPr>
        <p:spPr>
          <a:xfrm>
            <a:off x="1767254"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Wild</a:t>
            </a:r>
            <a:endParaRPr lang="en-US" sz="3200" dirty="0">
              <a:solidFill>
                <a:schemeClr val="accent2"/>
              </a:solidFill>
            </a:endParaRPr>
          </a:p>
        </p:txBody>
      </p:sp>
      <p:sp>
        <p:nvSpPr>
          <p:cNvPr id="10" name="TextBox 9"/>
          <p:cNvSpPr txBox="1"/>
          <p:nvPr/>
        </p:nvSpPr>
        <p:spPr>
          <a:xfrm>
            <a:off x="7143380" y="1916543"/>
            <a:ext cx="3226777" cy="492443"/>
          </a:xfrm>
          <a:prstGeom prst="rect">
            <a:avLst/>
          </a:prstGeom>
          <a:noFill/>
          <a:ln w="28575">
            <a:solidFill>
              <a:schemeClr val="accent4"/>
            </a:solidFill>
          </a:ln>
        </p:spPr>
        <p:txBody>
          <a:bodyPr wrap="square" lIns="0" tIns="0" rIns="0" bIns="0" rtlCol="0">
            <a:spAutoFit/>
          </a:bodyPr>
          <a:lstStyle/>
          <a:p>
            <a:pPr algn="ctr"/>
            <a:r>
              <a:rPr lang="en-US" sz="3200" dirty="0" smtClean="0">
                <a:solidFill>
                  <a:schemeClr val="accent2"/>
                </a:solidFill>
              </a:rPr>
              <a:t>In the Office</a:t>
            </a:r>
            <a:endParaRPr lang="en-US" sz="3200" dirty="0">
              <a:solidFill>
                <a:schemeClr val="accent2"/>
              </a:solidFill>
            </a:endParaRPr>
          </a:p>
        </p:txBody>
      </p:sp>
    </p:spTree>
    <p:extLst>
      <p:ext uri="{BB962C8B-B14F-4D97-AF65-F5344CB8AC3E}">
        <p14:creationId xmlns:p14="http://schemas.microsoft.com/office/powerpoint/2010/main" val="29592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 2025 Light">
  <a:themeElements>
    <a:clrScheme name="VMware-Light">
      <a:dk1>
        <a:srgbClr val="000000"/>
      </a:dk1>
      <a:lt1>
        <a:srgbClr val="FFFFFF"/>
      </a:lt1>
      <a:dk2>
        <a:srgbClr val="1B1D36"/>
      </a:dk2>
      <a:lt2>
        <a:srgbClr val="EEEEEE"/>
      </a:lt2>
      <a:accent1>
        <a:srgbClr val="007B8C"/>
      </a:accent1>
      <a:accent2>
        <a:srgbClr val="005C8A"/>
      </a:accent2>
      <a:accent3>
        <a:srgbClr val="0098C7"/>
      </a:accent3>
      <a:accent4>
        <a:srgbClr val="61A60E"/>
      </a:accent4>
      <a:accent5>
        <a:srgbClr val="6C4B94"/>
      </a:accent5>
      <a:accent6>
        <a:srgbClr val="F3BA16"/>
      </a:accent6>
      <a:hlink>
        <a:srgbClr val="0098C7"/>
      </a:hlink>
      <a:folHlink>
        <a:srgbClr val="6C4B9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2700">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8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127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smtClean="0">
            <a:solidFill>
              <a:schemeClr val="tx2"/>
            </a:solidFill>
          </a:defRPr>
        </a:defPPr>
      </a:lstStyle>
    </a:txDef>
  </a:objectDefaults>
  <a:extraClrSchemeLst/>
  <a:custClrLst>
    <a:custClr name="Orange">
      <a:srgbClr val="E68C28"/>
    </a:custClr>
    <a:custClr name="Red">
      <a:srgbClr val="CC092F"/>
    </a:custClr>
    <a:custClr name="Light Grey">
      <a:srgbClr val="E2E3E4"/>
    </a:custClr>
    <a:custClr name="Cool Grey 7">
      <a:srgbClr val="97999B"/>
    </a:custClr>
    <a:custClr name="Dark Grey">
      <a:srgbClr val="53565A"/>
    </a:custClr>
    <a:custClr name="2nd Green">
      <a:srgbClr val="23800A"/>
    </a:custClr>
    <a:custClr name="2nd Blue">
      <a:srgbClr val="007DA3"/>
    </a:custClr>
    <a:custClr name="187 Red">
      <a:srgbClr val="A6192E"/>
    </a:custClr>
  </a:custClrLst>
  <a:extLst>
    <a:ext uri="{05A4C25C-085E-4340-85A3-A5531E510DB2}">
      <thm15:themeFamily xmlns:thm15="http://schemas.microsoft.com/office/thememl/2012/main" name="68673-explore25-speaker-presentation-template-OPEN-IN-PPT-ONLY-v3" id="{49CC6AD6-F639-944B-BE42-8CF39193CE68}" vid="{9088BCD2-06A6-A042-9926-FBFEFAE05E11}"/>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B3F91C0C4ECEE479555FEA4A4EB2B48" ma:contentTypeVersion="15" ma:contentTypeDescription="Create a new document." ma:contentTypeScope="" ma:versionID="c6a87b1e4bc033b72f454e04dac54d88">
  <xsd:schema xmlns:xsd="http://www.w3.org/2001/XMLSchema" xmlns:xs="http://www.w3.org/2001/XMLSchema" xmlns:p="http://schemas.microsoft.com/office/2006/metadata/properties" xmlns:ns2="34d4d772-b3f2-47fc-9a2d-2126f9957ae8" xmlns:ns3="d345b56e-75a0-4ca8-9b4b-110cb999efd5" targetNamespace="http://schemas.microsoft.com/office/2006/metadata/properties" ma:root="true" ma:fieldsID="6eb14a52ad1190b1f78ecaeae027f828" ns2:_="" ns3:_="">
    <xsd:import namespace="34d4d772-b3f2-47fc-9a2d-2126f9957ae8"/>
    <xsd:import namespace="d345b56e-75a0-4ca8-9b4b-110cb999efd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d4d772-b3f2-47fc-9a2d-2126f9957a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2db59af-f8a6-47a7-a7a2-8d3f5d7884b9"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345b56e-75a0-4ca8-9b4b-110cb999efd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e60bf06-978e-4056-b583-56563198eef8}" ma:internalName="TaxCatchAll" ma:showField="CatchAllData" ma:web="d345b56e-75a0-4ca8-9b4b-110cb999efd5">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4d4d772-b3f2-47fc-9a2d-2126f9957ae8">
      <Terms xmlns="http://schemas.microsoft.com/office/infopath/2007/PartnerControls"/>
    </lcf76f155ced4ddcb4097134ff3c332f>
    <TaxCatchAll xmlns="d345b56e-75a0-4ca8-9b4b-110cb999efd5" xsi:nil="true"/>
    <SharedWithUsers xmlns="d345b56e-75a0-4ca8-9b4b-110cb999efd5">
      <UserInfo>
        <DisplayName>Juanly Cabrera</DisplayName>
        <AccountId>17</AccountId>
        <AccountType/>
      </UserInfo>
      <UserInfo>
        <DisplayName>Andre Fernandes</DisplayName>
        <AccountId>20</AccountId>
        <AccountType/>
      </UserInfo>
    </SharedWithUsers>
  </documentManagement>
</p:properties>
</file>

<file path=customXml/itemProps1.xml><?xml version="1.0" encoding="utf-8"?>
<ds:datastoreItem xmlns:ds="http://schemas.openxmlformats.org/officeDocument/2006/customXml" ds:itemID="{BAD99180-4DF7-4231-B572-5E5D5B192DA4}">
  <ds:schemaRefs>
    <ds:schemaRef ds:uri="http://schemas.microsoft.com/sharepoint/v3/contenttype/forms"/>
  </ds:schemaRefs>
</ds:datastoreItem>
</file>

<file path=customXml/itemProps2.xml><?xml version="1.0" encoding="utf-8"?>
<ds:datastoreItem xmlns:ds="http://schemas.openxmlformats.org/officeDocument/2006/customXml" ds:itemID="{28FF4D8F-9B19-4DA8-8A71-562BBA95DC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d4d772-b3f2-47fc-9a2d-2126f9957ae8"/>
    <ds:schemaRef ds:uri="d345b56e-75a0-4ca8-9b4b-110cb999ef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634573-F7D8-4ECC-B5FF-91D1E5D2E650}">
  <ds:schemaRefs>
    <ds:schemaRef ds:uri="d345b56e-75a0-4ca8-9b4b-110cb999efd5"/>
    <ds:schemaRef ds:uri="http://schemas.microsoft.com/office/2006/documentManagement/types"/>
    <ds:schemaRef ds:uri="http://purl.org/dc/dcmitype/"/>
    <ds:schemaRef ds:uri="http://schemas.microsoft.com/office/2006/metadata/properties"/>
    <ds:schemaRef ds:uri="34d4d772-b3f2-47fc-9a2d-2126f9957ae8"/>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VMware 2025 Light</Template>
  <TotalTime>176</TotalTime>
  <Words>2005</Words>
  <Application>Microsoft Office PowerPoint</Application>
  <PresentationFormat>Custom</PresentationFormat>
  <Paragraphs>465</Paragraphs>
  <Slides>37</Slides>
  <Notes>2</Notes>
  <HiddenSlides>3</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8" baseType="lpstr">
      <vt:lpstr>Arial</vt:lpstr>
      <vt:lpstr>Camphor Std</vt:lpstr>
      <vt:lpstr>Helvetica Neue</vt:lpstr>
      <vt:lpstr>Metropolis</vt:lpstr>
      <vt:lpstr>Metropolis Semi Bold</vt:lpstr>
      <vt:lpstr>Metropolis-Regular</vt:lpstr>
      <vt:lpstr>Open Sans</vt:lpstr>
      <vt:lpstr>System Font Regular</vt:lpstr>
      <vt:lpstr>Verdana</vt:lpstr>
      <vt:lpstr>VMware 2025 Light</vt:lpstr>
      <vt:lpstr>Image</vt:lpstr>
      <vt:lpstr>Quick Guide</vt:lpstr>
      <vt:lpstr>Quick Guide</vt:lpstr>
      <vt:lpstr>How to Write Professional Titles</vt:lpstr>
      <vt:lpstr>Become a Better </vt:lpstr>
      <vt:lpstr>Justin P. Sider</vt:lpstr>
      <vt:lpstr>Agenda</vt:lpstr>
      <vt:lpstr>Introduction</vt:lpstr>
      <vt:lpstr>My Problem Solving Friends</vt:lpstr>
      <vt:lpstr>About the Hyena</vt:lpstr>
      <vt:lpstr>Divide and Conquer</vt:lpstr>
      <vt:lpstr>No Laughing Matter</vt:lpstr>
      <vt:lpstr>About the Shark</vt:lpstr>
      <vt:lpstr>Trial and Error</vt:lpstr>
      <vt:lpstr>Shark Bait</vt:lpstr>
      <vt:lpstr>About the Snake</vt:lpstr>
      <vt:lpstr>Research</vt:lpstr>
      <vt:lpstr>Scale-Ability</vt:lpstr>
      <vt:lpstr>About the Squirrel</vt:lpstr>
      <vt:lpstr>Means-End Analysis</vt:lpstr>
      <vt:lpstr>Cont.</vt:lpstr>
      <vt:lpstr>Don’t go Nuts!</vt:lpstr>
      <vt:lpstr>Bird of Prey</vt:lpstr>
      <vt:lpstr>Birds Eye View</vt:lpstr>
      <vt:lpstr>Birds Eye View</vt:lpstr>
      <vt:lpstr>Brianstorm</vt:lpstr>
      <vt:lpstr>Mind Maps</vt:lpstr>
      <vt:lpstr>Brainstorm</vt:lpstr>
      <vt:lpstr>Go Above and Beyond</vt:lpstr>
      <vt:lpstr>My Process</vt:lpstr>
      <vt:lpstr>Hybrid Problem Solving</vt:lpstr>
      <vt:lpstr>The Flying Squirrel</vt:lpstr>
      <vt:lpstr>Means-End Brainstorming</vt:lpstr>
      <vt:lpstr>It’s okay to be a little nuts!</vt:lpstr>
      <vt:lpstr>Final Thoughts</vt:lpstr>
      <vt:lpstr>Which one are you?</vt:lpstr>
      <vt:lpstr>Please take  your survey.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Guide</dc:title>
  <dc:creator>Eric Tom Lee</dc:creator>
  <cp:keywords>VMware</cp:keywords>
  <cp:lastModifiedBy>jpsider</cp:lastModifiedBy>
  <cp:revision>20</cp:revision>
  <dcterms:created xsi:type="dcterms:W3CDTF">2025-04-09T17:12:57Z</dcterms:created>
  <dcterms:modified xsi:type="dcterms:W3CDTF">2025-07-24T22:06:11Z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0x0101008B3F91C0C4ECEE479555FEA4A4EB2B48</vt:lpwstr>
  </property>
  <property fmtid="{D5CDD505-2E9C-101B-9397-08002B2CF9AE}" pid="3" name="MediaServiceImageTags">
    <vt:lpwstr/>
  </property>
</Properties>
</file>